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2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85;&#1089;\Desktop\&#1053;&#1086;&#1074;&#1099;&#1081;%20&#1087;&#1088;&#1086;&#1077;&#1082;&#1090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6836296" cy="1440160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Зимовка курганников на юге Европейской части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589240"/>
            <a:ext cx="51845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Фото Светланы Медведевой</a:t>
            </a:r>
            <a:endParaRPr lang="en-US" sz="2800" b="1" dirty="0" smtClean="0">
              <a:ln>
                <a:solidFill>
                  <a:schemeClr val="bg1"/>
                </a:solidFill>
              </a:ln>
            </a:endParaRPr>
          </a:p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</a:rPr>
              <a:t>Ставропольский край</a:t>
            </a:r>
            <a:endParaRPr lang="ru-RU" sz="2800" b="1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026" name="Picture 2" descr="C:\Users\днс\Desktop\программы\Логотип Черные земли круг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16632"/>
            <a:ext cx="165618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C_006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220486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bg1"/>
                  </a:solidFill>
                </a:ln>
              </a:rPr>
              <a:t>Спасибо за внимание!</a:t>
            </a:r>
            <a:endParaRPr lang="ru-RU" sz="4800" b="1" dirty="0">
              <a:ln w="12700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37312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Дементьев, 1951</a:t>
            </a:r>
            <a:endParaRPr lang="ru-RU" dirty="0"/>
          </a:p>
        </p:txBody>
      </p:sp>
      <p:pic>
        <p:nvPicPr>
          <p:cNvPr id="2050" name="Picture 2" descr="C:\Users\днс\Desktop\доклад\Снимок экрана 2024-09-23 16221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4624"/>
            <a:ext cx="8424936" cy="611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5013176"/>
            <a:ext cx="3837112" cy="129614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из фонда Зоологического музея МГУ</a:t>
            </a:r>
            <a:endParaRPr lang="ru-RU" sz="2800" dirty="0"/>
          </a:p>
        </p:txBody>
      </p:sp>
      <p:pic>
        <p:nvPicPr>
          <p:cNvPr id="3074" name="Picture 2" descr="C:\Users\днс\Desktop\доклад\Z98MUycE0d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7" y="116632"/>
            <a:ext cx="8704967" cy="4896544"/>
          </a:xfrm>
          <a:prstGeom prst="rect">
            <a:avLst/>
          </a:prstGeom>
          <a:noFill/>
        </p:spPr>
      </p:pic>
      <p:pic>
        <p:nvPicPr>
          <p:cNvPr id="3075" name="Picture 3" descr="C:\Users\днс\Desktop\доклад\Ul0XevPTIH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363142" y="3053221"/>
            <a:ext cx="267329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2024-09-24 205138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980728"/>
            <a:ext cx="8964488" cy="4995174"/>
          </a:xfrm>
        </p:spPr>
      </p:pic>
      <p:sp>
        <p:nvSpPr>
          <p:cNvPr id="5" name="TextBox 4"/>
          <p:cNvSpPr txBox="1"/>
          <p:nvPr/>
        </p:nvSpPr>
        <p:spPr>
          <a:xfrm>
            <a:off x="287016" y="404664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Встречи зимующих курганников на </a:t>
            </a:r>
            <a:r>
              <a:rPr lang="en-US" sz="2800" b="1" dirty="0" err="1" smtClean="0"/>
              <a:t>Inaturalist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91264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Встречи курганников в 2000-2024 гг.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G:\Статьи и отчеты\готовые\Зимовка курганников на юге России\Курганник_карта встреч_Абушин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764704"/>
            <a:ext cx="8443044" cy="5969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доклад\DSC_05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4595319" cy="3356992"/>
          </a:xfrm>
          <a:prstGeom prst="rect">
            <a:avLst/>
          </a:prstGeom>
          <a:noFill/>
        </p:spPr>
      </p:pic>
      <p:pic>
        <p:nvPicPr>
          <p:cNvPr id="4099" name="Picture 3" descr="C:\Users\днс\Desktop\доклад\суслик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84983"/>
            <a:ext cx="4572000" cy="3573017"/>
          </a:xfrm>
          <a:prstGeom prst="rect">
            <a:avLst/>
          </a:prstGeom>
          <a:noFill/>
        </p:spPr>
      </p:pic>
      <p:pic>
        <p:nvPicPr>
          <p:cNvPr id="4101" name="Picture 5" descr="C:\Users\днс\Desktop\доклад\S6G5Gz1YK-Q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79979" y="0"/>
            <a:ext cx="4764021" cy="3573016"/>
          </a:xfrm>
          <a:prstGeom prst="rect">
            <a:avLst/>
          </a:prstGeom>
          <a:noFill/>
        </p:spPr>
      </p:pic>
      <p:pic>
        <p:nvPicPr>
          <p:cNvPr id="4100" name="Picture 4" descr="C:\Users\днс\Desktop\доклад\Полуденная песчанк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3297674"/>
            <a:ext cx="4788024" cy="35603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44624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Сыр </a:t>
            </a:r>
            <a:r>
              <a:rPr lang="ru-RU" sz="2800" b="1" dirty="0" err="1" smtClean="0"/>
              <a:t>Масдаам</a:t>
            </a:r>
            <a:r>
              <a:rPr lang="ru-RU" sz="2800" b="1" dirty="0" smtClean="0"/>
              <a:t> на колонии полевок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23731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Новогодний малый суслик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9464" y="62373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Январское размножение песчанок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овый проек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Сбитый на трассе курганник</a:t>
            </a:r>
            <a:br>
              <a:rPr lang="ru-RU" dirty="0" smtClean="0"/>
            </a:br>
            <a:r>
              <a:rPr lang="ru-RU" dirty="0" smtClean="0"/>
              <a:t>февраль 2024, Калмыкия</a:t>
            </a:r>
            <a:endParaRPr lang="ru-RU" dirty="0"/>
          </a:p>
        </p:txBody>
      </p:sp>
      <p:pic>
        <p:nvPicPr>
          <p:cNvPr id="4" name="Содержимое 3" descr="Jj91fqeVNk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2" y="1556792"/>
            <a:ext cx="4255662" cy="4525963"/>
          </a:xfrm>
        </p:spPr>
      </p:pic>
      <p:pic>
        <p:nvPicPr>
          <p:cNvPr id="5" name="Рисунок 4" descr="ui_nft6oA_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76056" y="1580795"/>
            <a:ext cx="3399842" cy="4533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4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427984" y="980728"/>
            <a:ext cx="4622255" cy="2952328"/>
          </a:xfrm>
          <a:prstGeom prst="rect">
            <a:avLst/>
          </a:prstGeom>
        </p:spPr>
      </p:pic>
      <p:pic>
        <p:nvPicPr>
          <p:cNvPr id="6146" name="Picture 2" descr="C:\Users\днс\Desktop\доклад\lDQItEvQkK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980728"/>
            <a:ext cx="4295548" cy="48245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2" y="5842337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Обеспечение безопасности птиц на ЛЭП в масштабах всей южной России</a:t>
            </a:r>
            <a:endParaRPr lang="ru-RU" sz="2000" b="1" dirty="0"/>
          </a:p>
        </p:txBody>
      </p:sp>
      <p:pic>
        <p:nvPicPr>
          <p:cNvPr id="10" name="Рисунок 9" descr="Снимок экрана 2024-09-24 21131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27984" y="4005064"/>
            <a:ext cx="4644008" cy="1820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594928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Запрещение или строгий надзор за применением родентицидов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62</Words>
  <Application>Microsoft Office PowerPoint</Application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Зимовка курганников на юге Европейской части России </vt:lpstr>
      <vt:lpstr>Дементьев, 1951</vt:lpstr>
      <vt:lpstr> из фонда Зоологического музея МГУ</vt:lpstr>
      <vt:lpstr>Слайд 4</vt:lpstr>
      <vt:lpstr>Встречи курганников в 2000-2024 гг. </vt:lpstr>
      <vt:lpstr>Слайд 6</vt:lpstr>
      <vt:lpstr>Слайд 7</vt:lpstr>
      <vt:lpstr>Сбитый на трассе курганник февраль 2024, Калмыкия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Зимовка курганников на юге Европейской части России </dc:title>
  <dc:creator>днс</dc:creator>
  <cp:lastModifiedBy>днс</cp:lastModifiedBy>
  <cp:revision>11</cp:revision>
  <dcterms:created xsi:type="dcterms:W3CDTF">2024-09-24T16:36:56Z</dcterms:created>
  <dcterms:modified xsi:type="dcterms:W3CDTF">2024-09-24T18:16:35Z</dcterms:modified>
</cp:coreProperties>
</file>