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744" r:id="rId1"/>
    <p:sldMasterId id="2147483768" r:id="rId2"/>
  </p:sldMasterIdLst>
  <p:notesMasterIdLst>
    <p:notesMasterId r:id="rId3"/>
  </p:notesMasterIdLst>
  <p:handoutMasterIdLst>
    <p:handoutMasterId r:id="rId4"/>
  </p:handoutMasterIdLst>
  <p:sldIdLst>
    <p:sldId id="270" r:id="rId5"/>
    <p:sldId id="395" r:id="rId6"/>
    <p:sldId id="398" r:id="rId7"/>
    <p:sldId id="397" r:id="rId8"/>
    <p:sldId id="338" r:id="rId9"/>
    <p:sldId id="386" r:id="rId10"/>
    <p:sldId id="390" r:id="rId11"/>
    <p:sldId id="387" r:id="rId12"/>
    <p:sldId id="380" r:id="rId13"/>
    <p:sldId id="381" r:id="rId14"/>
    <p:sldId id="384" r:id="rId15"/>
    <p:sldId id="394" r:id="rId16"/>
    <p:sldId id="382" r:id="rId17"/>
    <p:sldId id="392" r:id="rId18"/>
    <p:sldId id="356" r:id="rId19"/>
  </p:sldIdLst>
  <p:sldSz cx="9906000" cy="6858000" type="A4"/>
  <p:notesSz cx="6797675" cy="9926638"/>
  <p:custDataLst>
    <p:tags r:id="rId20"/>
  </p:custDataLst>
  <p:defaultTextStyle>
    <a:defPPr>
      <a:defRPr lang="en-US"/>
    </a:defPPr>
    <a:lvl1pPr marL="0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1pPr>
    <a:lvl2pPr marL="434477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2pPr>
    <a:lvl3pPr marL="868954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3pPr>
    <a:lvl4pPr marL="1303431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4pPr>
    <a:lvl5pPr marL="1737909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5pPr>
    <a:lvl6pPr marL="2172386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6pPr>
    <a:lvl7pPr marL="2606863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7pPr>
    <a:lvl8pPr marL="3041340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8pPr>
    <a:lvl9pPr marL="3475817" algn="l" defTabSz="868954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C5A"/>
    <a:srgbClr val="8F1619"/>
    <a:srgbClr val="006600"/>
    <a:srgbClr val="CB00FE"/>
    <a:srgbClr val="C00000"/>
    <a:srgbClr val="FFC000"/>
    <a:srgbClr val="31859C"/>
    <a:srgbClr val="F5513A"/>
    <a:srgbClr val="FCB69B"/>
    <a:srgbClr val="FF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88631" autoAdjust="0"/>
  </p:normalViewPr>
  <p:slideViewPr>
    <p:cSldViewPr snapToGrid="0">
      <p:cViewPr varScale="1">
        <p:scale>
          <a:sx n="103" d="100"/>
          <a:sy n="103" d="100"/>
        </p:scale>
        <p:origin x="-154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5EF93F9-402E-44CA-A0C4-4C5E10BE505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>
            <a:noAutofit/>
          </a:bodyPr>
          <a:lstStyle/>
          <a:p>
            <a:pPr hangingPunct="0">
              <a:defRPr sz="1400"/>
            </a:pPr>
            <a:endParaRPr lang="ru-RU" sz="1300">
              <a:latin typeface="Arial" pitchFamily="18"/>
              <a:ea typeface="SimSun" pitchFamily="2" charset="-122"/>
              <a:cs typeface="Lucida Sans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A5F84D-AC1D-4429-B396-DFD55BA281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>
            <a:noAutofit/>
          </a:bodyPr>
          <a:lstStyle/>
          <a:p>
            <a:pPr algn="r" hangingPunct="0">
              <a:defRPr sz="1400"/>
            </a:pPr>
            <a:endParaRPr lang="ru-RU" sz="130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179EAD-A7BB-4C90-A309-425555C1EC8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>
            <a:noAutofit/>
          </a:bodyPr>
          <a:lstStyle/>
          <a:p>
            <a:pPr hangingPunct="0">
              <a:defRPr sz="1400"/>
            </a:pPr>
            <a:endParaRPr lang="ru-RU" sz="130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915AC7-818C-4D5A-ABA7-043411BC5FD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>
            <a:noAutofit/>
          </a:bodyPr>
          <a:lstStyle/>
          <a:p>
            <a:pPr algn="r" hangingPunct="0">
              <a:defRPr sz="1400"/>
            </a:pPr>
            <a:fld id="{13B951AC-8FBC-4FE7-A8CF-45B9035D86A5}" type="slidenum">
              <a:pPr algn="r" hangingPunct="0">
                <a:defRPr sz="1400"/>
              </a:pPr>
              <a:t>‹#›</a:t>
            </a:fld>
            <a:endParaRPr lang="ru-RU" sz="1300"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4239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9FB72C8-DBCA-4B9C-AAD8-6329B97750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54063"/>
            <a:ext cx="5376862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55F0285-30E2-4AF2-8740-C0CC0C5BC1C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97" y="4715068"/>
            <a:ext cx="5438050" cy="4466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xmlns="" id="{0F12827B-EF78-48D4-9C76-C33AAD10C4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22280D-4440-4DAC-97B2-344686DC2A8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2AC23F-AC6D-49C0-B431-8F331C92178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F0B10A-FBB0-4D50-8C41-B92E308970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0BF563B-E82F-4899-A251-E7160C93E6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7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5265" marR="0" indent="-205265" rtl="0" hangingPunct="0">
      <a:defRPr lang="ru-RU" sz="1901" b="0" i="0" u="none" strike="noStrike" kern="1200">
        <a:ln>
          <a:noFill/>
        </a:ln>
        <a:latin typeface="Arial" pitchFamily="18"/>
        <a:ea typeface="SimSun" pitchFamily="2"/>
      </a:defRPr>
    </a:lvl1pPr>
    <a:lvl2pPr marL="434477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2pPr>
    <a:lvl3pPr marL="868954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3pPr>
    <a:lvl4pPr marL="1303431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4pPr>
    <a:lvl5pPr marL="1737909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5pPr>
    <a:lvl6pPr marL="2172386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6pPr>
    <a:lvl7pPr marL="2606863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7pPr>
    <a:lvl8pPr marL="3041340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8pPr>
    <a:lvl9pPr marL="3475817" algn="l" defTabSz="86895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2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2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7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73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2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2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2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8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4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5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0BF563B-E82F-4899-A251-E7160C93E6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5085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12423"/>
            <a:ext cx="8543925" cy="2851208"/>
          </a:xfrm>
        </p:spPr>
        <p:txBody>
          <a:bodyPr anchor="b">
            <a:normAutofit/>
          </a:bodyPr>
          <a:lstStyle>
            <a:lvl1pPr>
              <a:defRPr sz="4501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3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73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66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6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53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46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D72C8-6617-4385-AB56-C8D31EEFE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0717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2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24D3DA4-10D7-4E8E-9773-E7E2478D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/>
  <p:timing/>
  <p:hf hdr="0" ftr="0" dt="0"/>
  <p:txStyles>
    <p:titleStyle>
      <a:lvl1pPr algn="l" defTabSz="6858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7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0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33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6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00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2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24D3DA4-10D7-4E8E-9773-E7E2478D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96787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hf hdr="0" ftr="0" dt="0"/>
  <p:txStyles>
    <p:titleStyle>
      <a:lvl1pPr algn="l" defTabSz="6858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7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0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33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6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00" indent="-171466" algn="l" defTabSz="685867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Relationship Id="rId7" Type="http://schemas.openxmlformats.org/officeDocument/2006/relationships/image" Target="../media/image32.png" /><Relationship Id="rId8" Type="http://schemas.openxmlformats.org/officeDocument/2006/relationships/image" Target="../media/image3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png" /><Relationship Id="rId4" Type="http://schemas.openxmlformats.org/officeDocument/2006/relationships/image" Target="../media/image34.png" /><Relationship Id="rId5" Type="http://schemas.openxmlformats.org/officeDocument/2006/relationships/image" Target="../media/image35.png" /><Relationship Id="rId6" Type="http://schemas.openxmlformats.org/officeDocument/2006/relationships/image" Target="../media/image36.png" /><Relationship Id="rId7" Type="http://schemas.openxmlformats.org/officeDocument/2006/relationships/image" Target="../media/image37.png" /><Relationship Id="rId8" Type="http://schemas.openxmlformats.org/officeDocument/2006/relationships/image" Target="../media/image38.jpeg" /><Relationship Id="rId9" Type="http://schemas.openxmlformats.org/officeDocument/2006/relationships/image" Target="../media/image3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png" /><Relationship Id="rId7" Type="http://schemas.openxmlformats.org/officeDocument/2006/relationships/image" Target="../media/image43.png" /><Relationship Id="rId8" Type="http://schemas.openxmlformats.org/officeDocument/2006/relationships/image" Target="../media/image4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46.png" /><Relationship Id="rId4" Type="http://schemas.openxmlformats.org/officeDocument/2006/relationships/image" Target="../media/image9.jpeg" /><Relationship Id="rId5" Type="http://schemas.openxmlformats.org/officeDocument/2006/relationships/image" Target="../media/image4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pn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Relationship Id="rId4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.png" /><Relationship Id="rId11" Type="http://schemas.openxmlformats.org/officeDocument/2006/relationships/image" Target="../media/image17.png" /><Relationship Id="rId12" Type="http://schemas.openxmlformats.org/officeDocument/2006/relationships/image" Target="../media/image9.jpeg" /><Relationship Id="rId13" Type="http://schemas.openxmlformats.org/officeDocument/2006/relationships/image" Target="../media/image18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Relationship Id="rId9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pn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Relationship Id="rId4" Type="http://schemas.openxmlformats.org/officeDocument/2006/relationships/image" Target="../media/image25.png" /><Relationship Id="rId5" Type="http://schemas.openxmlformats.org/officeDocument/2006/relationships/image" Target="../media/image26.png" /><Relationship Id="rId6" Type="http://schemas.openxmlformats.org/officeDocument/2006/relationships/image" Target="../media/image27.png" /><Relationship Id="rId7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blipFill dpi="0" rotWithShape="1">
          <a:blip r:embed="rId6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48889F-2927-4E98-92F2-2AEF8C494687}"/>
              </a:ext>
            </a:extLst>
          </p:cNvPr>
          <p:cNvSpPr txBox="1"/>
          <p:nvPr/>
        </p:nvSpPr>
        <p:spPr>
          <a:xfrm>
            <a:off x="411989" y="2890079"/>
            <a:ext cx="900839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atin typeface="Times New Roman" pitchFamily="18"/>
                <a:cs typeface="Times New Roman" panose="02020603050405020304" pitchFamily="18" charset="0"/>
              </a:rPr>
              <a:t>СТРУКТУРА ГНЕЗДОВЫХ МЕСТООБИТАНИЙ ВЛИЯЕТ</a:t>
            </a:r>
          </a:p>
          <a:p>
            <a:pPr algn="ctr"/>
            <a:r>
              <a:rPr lang="ru-RU" sz="2400" smtClean="0">
                <a:latin typeface="Times New Roman" pitchFamily="18"/>
                <a:cs typeface="Times New Roman" panose="02020603050405020304" pitchFamily="18" charset="0"/>
              </a:rPr>
              <a:t>НА ЧАСТОТУ ЗАНЯТИЯ ТЕРРИТОРИИ</a:t>
            </a:r>
          </a:p>
          <a:p>
            <a:pPr algn="ctr"/>
            <a:r>
              <a:rPr lang="ru-RU" sz="2400" smtClean="0">
                <a:latin typeface="Times New Roman" pitchFamily="18"/>
                <a:cs typeface="Times New Roman" panose="02020603050405020304" pitchFamily="18" charset="0"/>
              </a:rPr>
              <a:t>ПТИЦАМИ-МИОФАГАМИ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405730" y="97783"/>
            <a:ext cx="73154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600">
                <a:latin typeface="Times New Roman" pitchFamily="18"/>
                <a:cs typeface="Times New Roman" panose="02020603050405020304" pitchFamily="18" charset="0"/>
              </a:rPr>
              <a:t>IХ </a:t>
            </a:r>
            <a:r>
              <a:rPr lang="ru-RU" sz="1600" smtClean="0">
                <a:latin typeface="Times New Roman" pitchFamily="18"/>
                <a:cs typeface="Times New Roman" panose="02020603050405020304" pitchFamily="18" charset="0"/>
              </a:rPr>
              <a:t>Международная конференция </a:t>
            </a:r>
            <a:r>
              <a:rPr lang="ru-RU" sz="1600">
                <a:latin typeface="Times New Roman" pitchFamily="18"/>
                <a:cs typeface="Times New Roman" panose="02020603050405020304" pitchFamily="18" charset="0"/>
              </a:rPr>
              <a:t>по изучению и охране хищных </a:t>
            </a:r>
            <a:r>
              <a:rPr lang="ru-RU" sz="1600" smtClean="0">
                <a:latin typeface="Times New Roman" pitchFamily="18"/>
                <a:cs typeface="Times New Roman" panose="02020603050405020304" pitchFamily="18" charset="0"/>
              </a:rPr>
              <a:t>птиц «Дневные хищные птицы и совы северной </a:t>
            </a:r>
            <a:r>
              <a:rPr lang="ru-RU" sz="1600">
                <a:latin typeface="Times New Roman" pitchFamily="18"/>
                <a:cs typeface="Times New Roman" panose="02020603050405020304" pitchFamily="18" charset="0"/>
              </a:rPr>
              <a:t>Е</a:t>
            </a:r>
            <a:r>
              <a:rPr lang="ru-RU" sz="1600" smtClean="0">
                <a:latin typeface="Times New Roman" pitchFamily="18"/>
                <a:cs typeface="Times New Roman" panose="02020603050405020304" pitchFamily="18" charset="0"/>
              </a:rPr>
              <a:t>вразии: изучение и охрана»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/>
          <p:nvPr/>
        </p:nvSpPr>
        <p:spPr>
          <a:xfrm>
            <a:off x="2006968" y="5671156"/>
            <a:ext cx="7777162" cy="102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Tx/>
              <a:buFont typeface="Arial" pitchFamily="34" charset="0"/>
              <a:buNone/>
              <a:defRPr sz="1625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l" defTabSz="742950" rtl="0" eaLnBrk="1" latinLnBrk="0" hangingPunct="1">
              <a:lnSpc>
                <a:spcPct val="90000"/>
              </a:lnSpc>
              <a:spcBef>
                <a:spcPts val="975"/>
              </a:spcBef>
              <a:buClr>
                <a:schemeClr val="accent1"/>
              </a:buClr>
              <a:buSzTx/>
              <a:buFont typeface="Arial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50" rtl="0" eaLnBrk="1" latinLnBrk="0" hangingPunct="1">
              <a:lnSpc>
                <a:spcPct val="90000"/>
              </a:lnSpc>
              <a:spcBef>
                <a:spcPts val="650"/>
              </a:spcBef>
              <a:buClr>
                <a:schemeClr val="accent1"/>
              </a:buClr>
              <a:buSzTx/>
              <a:buFont typeface="Arial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50" rtl="0" eaLnBrk="1" latinLnBrk="0" hangingPunct="1">
              <a:lnSpc>
                <a:spcPct val="90000"/>
              </a:lnSpc>
              <a:spcBef>
                <a:spcPts val="650"/>
              </a:spcBef>
              <a:buClr>
                <a:schemeClr val="accent1"/>
              </a:buClr>
              <a:buSzTx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50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Tx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50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Tx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50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Tx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50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Tx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50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Tx/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ru-RU" sz="1600" b="1" smtClean="0">
                <a:latin typeface="Times New Roman" pitchFamily="18"/>
                <a:cs typeface="Times New Roman" panose="02020603050405020304" pitchFamily="18" charset="0"/>
              </a:rPr>
              <a:t>Докладчик: Массальская Татьяна Сергеевна</a:t>
            </a:r>
            <a:r>
              <a:rPr lang="ru-RU" sz="1600" smtClean="0">
                <a:latin typeface="Times New Roman" pitchFamily="18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ct val="120000"/>
              </a:lnSpc>
            </a:pPr>
            <a:r>
              <a:rPr lang="ru-RU" sz="1600" err="1">
                <a:latin typeface="Times New Roman" pitchFamily="18"/>
                <a:cs typeface="Times New Roman" panose="02020603050405020304" pitchFamily="18" charset="0"/>
              </a:rPr>
              <a:t>м</a:t>
            </a:r>
            <a:r>
              <a:rPr lang="ru-RU" sz="1600" err="1" smtClean="0">
                <a:latin typeface="Times New Roman" pitchFamily="18"/>
                <a:cs typeface="Times New Roman" panose="02020603050405020304" pitchFamily="18" charset="0"/>
              </a:rPr>
              <a:t>.н.с. ИПЭЭ, Научно-информационный </a:t>
            </a:r>
            <a:r>
              <a:rPr lang="ru-RU" sz="1600">
                <a:latin typeface="Times New Roman" pitchFamily="18"/>
                <a:cs typeface="Times New Roman" panose="02020603050405020304" pitchFamily="18" charset="0"/>
              </a:rPr>
              <a:t>центр кольцевания птиц</a:t>
            </a:r>
          </a:p>
          <a:p>
            <a:pPr algn="r">
              <a:lnSpc>
                <a:spcPct val="120000"/>
              </a:lnSpc>
            </a:pPr>
            <a:r>
              <a:rPr lang="ru-RU" sz="1600" smtClean="0">
                <a:latin typeface="Times New Roman" pitchFamily="18"/>
                <a:cs typeface="Times New Roman" panose="02020603050405020304" pitchFamily="18" charset="0"/>
              </a:rPr>
              <a:t>Соавторы: Волков С.В., Шариков А.В.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438" y="650082"/>
            <a:ext cx="1148376" cy="114837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192" y="604782"/>
            <a:ext cx="1352607" cy="1352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731" y="733195"/>
            <a:ext cx="1101565" cy="110156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176" y="637916"/>
            <a:ext cx="1237348" cy="12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9415" y="42195"/>
            <a:ext cx="5284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Успешность размножения</a:t>
            </a:r>
            <a:endParaRPr lang="ru-RU" sz="3200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108584" y="59697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10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980" y="862601"/>
            <a:ext cx="84237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Условия подходящие, чтобы вылетело </a:t>
            </a:r>
            <a:r>
              <a:rPr lang="ru-RU" sz="2000" b="1" smtClean="0">
                <a:latin typeface="Times New Roman" pitchFamily="18"/>
                <a:cs typeface="Times New Roman" panose="02020603050405020304" pitchFamily="18" charset="0"/>
              </a:rPr>
              <a:t>максимум</a:t>
            </a:r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 птенцов в кладке</a:t>
            </a:r>
            <a:endParaRPr lang="ru-RU" sz="2000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65515" y="1524670"/>
            <a:ext cx="1956961" cy="401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Успешность выше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9477" y="2432825"/>
            <a:ext cx="2166170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каждого 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19853" y="2494138"/>
            <a:ext cx="2196329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Количество гнезд в квадрате 500х500 м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08986" y="3666219"/>
            <a:ext cx="2196329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успешного гнезда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прошлого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93140" y="3563320"/>
            <a:ext cx="2166172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7593252" y="1573214"/>
            <a:ext cx="1956961" cy="401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Успешность выше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138476" y="1339347"/>
            <a:ext cx="865864" cy="1040153"/>
            <a:chOff x="3540358" y="415336"/>
            <a:chExt cx="2180153" cy="2821158"/>
          </a:xfrm>
        </p:grpSpPr>
        <p:sp>
          <p:nvSpPr>
            <p:cNvPr id="167" name="Овал 166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175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221" name="Овал 220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7" name="Полилиния 176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0" name="Группа 179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218" name="Овал 217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1" name="Полилиния 180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7" name="Группа 186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191" name="Полилиния 190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Полилиния 215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8" name="Полилиния 187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5863841" y="1378199"/>
            <a:ext cx="788573" cy="829257"/>
            <a:chOff x="1930457" y="1050029"/>
            <a:chExt cx="1947765" cy="2043664"/>
          </a:xfrm>
        </p:grpSpPr>
        <p:sp>
          <p:nvSpPr>
            <p:cNvPr id="225" name="Овал 224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1" name="Группа 230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252" name="Полилиния 251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Полилиния 252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2" name="Группа 231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247" name="Полилиния 246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3" name="Полилиния 232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6" name="Группа 235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244" name="Полилиния 243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7" name="Полилиния 236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8" name="Группа 237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241" name="Полилиния 240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9" name="Полилиния 238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9" name="Стрелка вверх 258"/>
          <p:cNvSpPr/>
          <p:nvPr/>
        </p:nvSpPr>
        <p:spPr>
          <a:xfrm rot="10800000">
            <a:off x="3236717" y="2571463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Стрелка вверх 263"/>
          <p:cNvSpPr/>
          <p:nvPr/>
        </p:nvSpPr>
        <p:spPr>
          <a:xfrm rot="10800000">
            <a:off x="3236716" y="3775360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Стрелка вверх 265"/>
          <p:cNvSpPr/>
          <p:nvPr/>
        </p:nvSpPr>
        <p:spPr>
          <a:xfrm>
            <a:off x="8214523" y="3807305"/>
            <a:ext cx="744717" cy="643858"/>
          </a:xfrm>
          <a:prstGeom prst="upArrow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Стрелка вверх 266"/>
          <p:cNvSpPr/>
          <p:nvPr/>
        </p:nvSpPr>
        <p:spPr>
          <a:xfrm rot="10800000">
            <a:off x="8214523" y="2539405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TextBox 2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15684" y="2992726"/>
            <a:ext cx="699230" cy="338554"/>
          </a:xfrm>
          <a:prstGeom prst="rect">
            <a:avLst/>
          </a:prstGeom>
          <a:blipFill rotWithShape="1">
            <a:blip r:embed="rId4"/>
            <a:stretch>
              <a:fillRect t="-3509" r="-3419" b="-2105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74" name="TextBox 27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22727" y="3619834"/>
            <a:ext cx="772969" cy="33855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75" name="TextBox 2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19806" y="3666219"/>
            <a:ext cx="545342" cy="338554"/>
          </a:xfrm>
          <a:prstGeom prst="rect">
            <a:avLst/>
          </a:prstGeom>
          <a:blipFill rotWithShape="1">
            <a:blip r:embed="rId6"/>
            <a:stretch>
              <a:fillRect t="-3448" r="-5495" b="-1896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76" name="TextBox 27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7878" y="2983898"/>
            <a:ext cx="699230" cy="338554"/>
          </a:xfrm>
          <a:prstGeom prst="rect">
            <a:avLst/>
          </a:prstGeom>
          <a:blipFill rotWithShape="1">
            <a:blip r:embed="rId7"/>
            <a:stretch>
              <a:fillRect t="-3448" r="-3448" b="-1896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pSp>
        <p:nvGrpSpPr>
          <p:cNvPr id="111" name="Группа 110"/>
          <p:cNvGrpSpPr/>
          <p:nvPr/>
        </p:nvGrpSpPr>
        <p:grpSpPr>
          <a:xfrm rot="19604804">
            <a:off x="338673" y="249794"/>
            <a:ext cx="366693" cy="1452957"/>
            <a:chOff x="3209627" y="1626550"/>
            <a:chExt cx="366693" cy="1452957"/>
          </a:xfrm>
        </p:grpSpPr>
        <p:sp>
          <p:nvSpPr>
            <p:cNvPr id="112" name="Полилиния 111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18" name="Ромб 117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араллелограмм 118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араллелограмм 119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Параллелограмм 120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араллелограмм 121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араллелограмм 122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араллелограмм 123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араллелограмм 124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араллелограмм 125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7" name="Прямая соединительная линия 126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Группа 114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16" name="Полилиния 115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2" name="Группа 191"/>
          <p:cNvGrpSpPr/>
          <p:nvPr/>
        </p:nvGrpSpPr>
        <p:grpSpPr>
          <a:xfrm rot="20858266">
            <a:off x="447963" y="3623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83" y="5112464"/>
            <a:ext cx="8540305" cy="102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8" name="Стрелка вверх 127"/>
          <p:cNvSpPr/>
          <p:nvPr/>
        </p:nvSpPr>
        <p:spPr>
          <a:xfrm>
            <a:off x="288664" y="6382007"/>
            <a:ext cx="401518" cy="40093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 rot="10800000">
            <a:off x="3243895" y="6400847"/>
            <a:ext cx="414891" cy="35880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770982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Положительный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707934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Отрицательный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8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326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Местообитания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136292" y="5969756"/>
            <a:ext cx="57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11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 rot="2990631">
            <a:off x="447963" y="3623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2878984" y="1962597"/>
            <a:ext cx="865864" cy="1040153"/>
            <a:chOff x="3540358" y="415336"/>
            <a:chExt cx="2180153" cy="2821158"/>
          </a:xfrm>
        </p:grpSpPr>
        <p:sp>
          <p:nvSpPr>
            <p:cNvPr id="28" name="Овал 27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олилиния 37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олилиния 41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52" name="Полилиния 51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Полилиния 48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727958" y="2090282"/>
            <a:ext cx="788573" cy="829257"/>
            <a:chOff x="1930457" y="1050029"/>
            <a:chExt cx="1947765" cy="2043664"/>
          </a:xfrm>
        </p:grpSpPr>
        <p:sp>
          <p:nvSpPr>
            <p:cNvPr id="62" name="Овал 61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89" name="Полилиния 88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84" name="Полилиния 83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0" name="Полилиния 69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81" name="Полилиния 80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4" name="Полилиния 73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78" name="Полилиния 77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6" name="Полилиния 75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220202" y="3217242"/>
            <a:ext cx="2196329" cy="402596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Лес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13158" y="3755442"/>
            <a:ext cx="2196329" cy="402596"/>
          </a:xfrm>
          <a:prstGeom prst="rect">
            <a:avLst/>
          </a:prstGeom>
          <a:solidFill>
            <a:srgbClr val="3185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Кустарники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13158" y="4307555"/>
            <a:ext cx="2196329" cy="4025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Луга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213158" y="4892425"/>
            <a:ext cx="2196329" cy="4025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Пашни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99640" y="5466338"/>
            <a:ext cx="2196329" cy="402596"/>
          </a:xfrm>
          <a:prstGeom prst="rect">
            <a:avLst/>
          </a:prstGeom>
          <a:solidFill>
            <a:srgbClr val="CB00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Деревни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142116" y="945050"/>
            <a:ext cx="2434012" cy="90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Количество гнезд в квадрате 500х500 м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168" idx="3"/>
          </p:cNvCxnSpPr>
          <p:nvPr/>
        </p:nvCxnSpPr>
        <p:spPr>
          <a:xfrm>
            <a:off x="2395969" y="5667636"/>
            <a:ext cx="2744524" cy="18360"/>
          </a:xfrm>
          <a:prstGeom prst="line">
            <a:avLst/>
          </a:prstGeom>
          <a:ln w="38100">
            <a:solidFill>
              <a:srgbClr val="CB0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Стрелка вверх 174"/>
          <p:cNvSpPr/>
          <p:nvPr/>
        </p:nvSpPr>
        <p:spPr>
          <a:xfrm>
            <a:off x="2972402" y="5325898"/>
            <a:ext cx="744717" cy="64385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4760" y="5188996"/>
            <a:ext cx="619080" cy="3385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79" name="Стрелка вверх 178"/>
          <p:cNvSpPr/>
          <p:nvPr/>
        </p:nvSpPr>
        <p:spPr>
          <a:xfrm rot="10800000">
            <a:off x="4784029" y="5421331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180" name="TextBox 17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1581" y="5320268"/>
            <a:ext cx="699230" cy="338554"/>
          </a:xfrm>
          <a:prstGeom prst="rect">
            <a:avLst/>
          </a:prstGeom>
          <a:blipFill>
            <a:blip r:embed="rId5"/>
            <a:stretch>
              <a:fillRect t="-3509" r="-3448" b="-2105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cxnSp>
        <p:nvCxnSpPr>
          <p:cNvPr id="5" name="Прямая соединительная линия 4"/>
          <p:cNvCxnSpPr>
            <a:stCxn id="157" idx="3"/>
          </p:cNvCxnSpPr>
          <p:nvPr/>
        </p:nvCxnSpPr>
        <p:spPr>
          <a:xfrm>
            <a:off x="2416531" y="3418540"/>
            <a:ext cx="957930" cy="523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Стрелка вверх 172"/>
          <p:cNvSpPr/>
          <p:nvPr/>
        </p:nvSpPr>
        <p:spPr>
          <a:xfrm rot="10800000">
            <a:off x="2963258" y="3181541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Box 17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0811" y="3060569"/>
            <a:ext cx="699230" cy="338554"/>
          </a:xfrm>
          <a:prstGeom prst="rect">
            <a:avLst/>
          </a:prstGeom>
          <a:blipFill>
            <a:blip r:embed="rId6"/>
            <a:stretch>
              <a:fillRect t="-3448" r="-3419" b="-1896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cxnSp>
        <p:nvCxnSpPr>
          <p:cNvPr id="8" name="Прямая соединительная линия 7"/>
          <p:cNvCxnSpPr>
            <a:stCxn id="166" idx="3"/>
          </p:cNvCxnSpPr>
          <p:nvPr/>
        </p:nvCxnSpPr>
        <p:spPr>
          <a:xfrm>
            <a:off x="2409487" y="4508853"/>
            <a:ext cx="2775154" cy="628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Стрелка вверх 176"/>
          <p:cNvSpPr/>
          <p:nvPr/>
        </p:nvSpPr>
        <p:spPr>
          <a:xfrm rot="10800000">
            <a:off x="4764445" y="4209836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178" name="TextBox 1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1997" y="4108773"/>
            <a:ext cx="699230" cy="338554"/>
          </a:xfrm>
          <a:prstGeom prst="rect">
            <a:avLst/>
          </a:prstGeom>
          <a:blipFill>
            <a:blip r:embed="rId7"/>
            <a:stretch>
              <a:fillRect t="-3448" r="-3448" b="-1896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535" y="941010"/>
            <a:ext cx="3655634" cy="2383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64" y="3454736"/>
            <a:ext cx="2904627" cy="21812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2" name="Группа 111"/>
          <p:cNvGrpSpPr/>
          <p:nvPr/>
        </p:nvGrpSpPr>
        <p:grpSpPr>
          <a:xfrm rot="21047936">
            <a:off x="497910" y="115280"/>
            <a:ext cx="366693" cy="1452957"/>
            <a:chOff x="3209627" y="1626550"/>
            <a:chExt cx="366693" cy="1452957"/>
          </a:xfrm>
        </p:grpSpPr>
        <p:sp>
          <p:nvSpPr>
            <p:cNvPr id="113" name="Полилиния 112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19" name="Ромб 118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араллелограмм 119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Параллелограмм 120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араллелограмм 121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араллелограмм 122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араллелограмм 123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араллелограмм 124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араллелограмм 125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араллелограмм 126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Группа 115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17" name="Полилиния 116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9" name="Стрелка вверх 128"/>
          <p:cNvSpPr/>
          <p:nvPr/>
        </p:nvSpPr>
        <p:spPr>
          <a:xfrm>
            <a:off x="288664" y="6382007"/>
            <a:ext cx="401518" cy="40093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10800000">
            <a:off x="3243895" y="6400847"/>
            <a:ext cx="414891" cy="35880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70982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Положительный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707934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Отрицательный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7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8" name="Прямая соединительная линия 747"/>
          <p:cNvCxnSpPr>
            <a:stCxn id="195" idx="0"/>
          </p:cNvCxnSpPr>
          <p:nvPr/>
        </p:nvCxnSpPr>
        <p:spPr>
          <a:xfrm flipH="1">
            <a:off x="4924669" y="717163"/>
            <a:ext cx="14221" cy="568368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39415" y="42195"/>
            <a:ext cx="5193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РЕЗУЛЬТАТ: успешность</a:t>
            </a:r>
            <a:endParaRPr lang="ru-RU" sz="3200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108295" y="59549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12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 rot="19606572">
            <a:off x="447963" y="3623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1583893" y="710485"/>
            <a:ext cx="1456208" cy="1573333"/>
            <a:chOff x="3540358" y="415336"/>
            <a:chExt cx="2180153" cy="2821158"/>
          </a:xfrm>
        </p:grpSpPr>
        <p:sp>
          <p:nvSpPr>
            <p:cNvPr id="28" name="Овал 27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олилиния 37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олилиния 41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52" name="Полилиния 51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Полилиния 48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743356" y="832268"/>
            <a:ext cx="1400889" cy="1466047"/>
            <a:chOff x="1930457" y="1050029"/>
            <a:chExt cx="1947765" cy="2043664"/>
          </a:xfrm>
        </p:grpSpPr>
        <p:sp>
          <p:nvSpPr>
            <p:cNvPr id="62" name="Овал 61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89" name="Полилиния 88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84" name="Полилиния 83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0" name="Полилиния 69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81" name="Полилиния 80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4" name="Полилиния 73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78" name="Полилиния 77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6" name="Полилиния 75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4052502" y="1613218"/>
            <a:ext cx="1752325" cy="656778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гнезд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44513" y="3983506"/>
            <a:ext cx="1760313" cy="724809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Количество гнезд в квадрате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1038132" y="2561832"/>
            <a:ext cx="2002224" cy="1336107"/>
            <a:chOff x="4897834" y="2425944"/>
            <a:chExt cx="1845425" cy="1189651"/>
          </a:xfrm>
        </p:grpSpPr>
        <p:sp>
          <p:nvSpPr>
            <p:cNvPr id="111" name="Полилиния 110"/>
            <p:cNvSpPr/>
            <p:nvPr/>
          </p:nvSpPr>
          <p:spPr>
            <a:xfrm>
              <a:off x="4897834" y="2425944"/>
              <a:ext cx="1845425" cy="1189651"/>
            </a:xfrm>
            <a:custGeom>
              <a:gdLst>
                <a:gd name="connsiteX0" fmla="*/ 914400 w 1845425"/>
                <a:gd name="connsiteY0" fmla="*/ 166255 h 1189651"/>
                <a:gd name="connsiteX1" fmla="*/ 640080 w 1845425"/>
                <a:gd name="connsiteY1" fmla="*/ 182880 h 1189651"/>
                <a:gd name="connsiteX2" fmla="*/ 565265 w 1845425"/>
                <a:gd name="connsiteY2" fmla="*/ 116379 h 1189651"/>
                <a:gd name="connsiteX3" fmla="*/ 548640 w 1845425"/>
                <a:gd name="connsiteY3" fmla="*/ 83128 h 1189651"/>
                <a:gd name="connsiteX4" fmla="*/ 365760 w 1845425"/>
                <a:gd name="connsiteY4" fmla="*/ 0 h 1189651"/>
                <a:gd name="connsiteX5" fmla="*/ 191193 w 1845425"/>
                <a:gd name="connsiteY5" fmla="*/ 108066 h 1189651"/>
                <a:gd name="connsiteX6" fmla="*/ 133004 w 1845425"/>
                <a:gd name="connsiteY6" fmla="*/ 157942 h 1189651"/>
                <a:gd name="connsiteX7" fmla="*/ 58189 w 1845425"/>
                <a:gd name="connsiteY7" fmla="*/ 415637 h 1189651"/>
                <a:gd name="connsiteX8" fmla="*/ 49876 w 1845425"/>
                <a:gd name="connsiteY8" fmla="*/ 631768 h 1189651"/>
                <a:gd name="connsiteX9" fmla="*/ 0 w 1845425"/>
                <a:gd name="connsiteY9" fmla="*/ 1030779 h 1189651"/>
                <a:gd name="connsiteX10" fmla="*/ 74814 w 1845425"/>
                <a:gd name="connsiteY10" fmla="*/ 1113906 h 1189651"/>
                <a:gd name="connsiteX11" fmla="*/ 116378 w 1845425"/>
                <a:gd name="connsiteY11" fmla="*/ 1130531 h 1189651"/>
                <a:gd name="connsiteX12" fmla="*/ 324196 w 1845425"/>
                <a:gd name="connsiteY12" fmla="*/ 1180408 h 1189651"/>
                <a:gd name="connsiteX13" fmla="*/ 532014 w 1845425"/>
                <a:gd name="connsiteY13" fmla="*/ 1180408 h 1189651"/>
                <a:gd name="connsiteX14" fmla="*/ 556953 w 1845425"/>
                <a:gd name="connsiteY14" fmla="*/ 1172095 h 1189651"/>
                <a:gd name="connsiteX15" fmla="*/ 656705 w 1845425"/>
                <a:gd name="connsiteY15" fmla="*/ 1147157 h 1189651"/>
                <a:gd name="connsiteX16" fmla="*/ 673331 w 1845425"/>
                <a:gd name="connsiteY16" fmla="*/ 1138844 h 1189651"/>
                <a:gd name="connsiteX17" fmla="*/ 781396 w 1845425"/>
                <a:gd name="connsiteY17" fmla="*/ 1113906 h 1189651"/>
                <a:gd name="connsiteX18" fmla="*/ 856211 w 1845425"/>
                <a:gd name="connsiteY18" fmla="*/ 1130531 h 1189651"/>
                <a:gd name="connsiteX19" fmla="*/ 906087 w 1845425"/>
                <a:gd name="connsiteY19" fmla="*/ 1147157 h 1189651"/>
                <a:gd name="connsiteX20" fmla="*/ 989214 w 1845425"/>
                <a:gd name="connsiteY20" fmla="*/ 1155469 h 1189651"/>
                <a:gd name="connsiteX21" fmla="*/ 1055716 w 1845425"/>
                <a:gd name="connsiteY21" fmla="*/ 1147157 h 1189651"/>
                <a:gd name="connsiteX22" fmla="*/ 1197033 w 1845425"/>
                <a:gd name="connsiteY22" fmla="*/ 1138844 h 1189651"/>
                <a:gd name="connsiteX23" fmla="*/ 1346662 w 1845425"/>
                <a:gd name="connsiteY23" fmla="*/ 1172095 h 1189651"/>
                <a:gd name="connsiteX24" fmla="*/ 1413164 w 1845425"/>
                <a:gd name="connsiteY24" fmla="*/ 1155469 h 1189651"/>
                <a:gd name="connsiteX25" fmla="*/ 1446414 w 1845425"/>
                <a:gd name="connsiteY25" fmla="*/ 1138844 h 1189651"/>
                <a:gd name="connsiteX26" fmla="*/ 1521229 w 1845425"/>
                <a:gd name="connsiteY26" fmla="*/ 1088968 h 1189651"/>
                <a:gd name="connsiteX27" fmla="*/ 1579418 w 1845425"/>
                <a:gd name="connsiteY27" fmla="*/ 1022466 h 1189651"/>
                <a:gd name="connsiteX28" fmla="*/ 1695796 w 1845425"/>
                <a:gd name="connsiteY28" fmla="*/ 814648 h 1189651"/>
                <a:gd name="connsiteX29" fmla="*/ 1712422 w 1845425"/>
                <a:gd name="connsiteY29" fmla="*/ 764771 h 1189651"/>
                <a:gd name="connsiteX30" fmla="*/ 1729047 w 1845425"/>
                <a:gd name="connsiteY30" fmla="*/ 723208 h 1189651"/>
                <a:gd name="connsiteX31" fmla="*/ 1778924 w 1845425"/>
                <a:gd name="connsiteY31" fmla="*/ 548640 h 1189651"/>
                <a:gd name="connsiteX32" fmla="*/ 1795549 w 1845425"/>
                <a:gd name="connsiteY32" fmla="*/ 465513 h 1189651"/>
                <a:gd name="connsiteX33" fmla="*/ 1812174 w 1845425"/>
                <a:gd name="connsiteY33" fmla="*/ 374073 h 1189651"/>
                <a:gd name="connsiteX34" fmla="*/ 1837113 w 1845425"/>
                <a:gd name="connsiteY34" fmla="*/ 290946 h 1189651"/>
                <a:gd name="connsiteX35" fmla="*/ 1845425 w 1845425"/>
                <a:gd name="connsiteY35" fmla="*/ 224444 h 1189651"/>
                <a:gd name="connsiteX36" fmla="*/ 1820487 w 1845425"/>
                <a:gd name="connsiteY36" fmla="*/ 141317 h 1189651"/>
                <a:gd name="connsiteX37" fmla="*/ 1729047 w 1845425"/>
                <a:gd name="connsiteY37" fmla="*/ 116379 h 1189651"/>
                <a:gd name="connsiteX38" fmla="*/ 1662545 w 1845425"/>
                <a:gd name="connsiteY38" fmla="*/ 83128 h 1189651"/>
                <a:gd name="connsiteX39" fmla="*/ 1645920 w 1845425"/>
                <a:gd name="connsiteY39" fmla="*/ 66502 h 1189651"/>
                <a:gd name="connsiteX40" fmla="*/ 1338349 w 1845425"/>
                <a:gd name="connsiteY40" fmla="*/ 83128 h 1189651"/>
                <a:gd name="connsiteX41" fmla="*/ 1255222 w 1845425"/>
                <a:gd name="connsiteY41" fmla="*/ 99753 h 1189651"/>
                <a:gd name="connsiteX42" fmla="*/ 1197033 w 1845425"/>
                <a:gd name="connsiteY42" fmla="*/ 83128 h 1189651"/>
                <a:gd name="connsiteX43" fmla="*/ 914400 w 1845425"/>
                <a:gd name="connsiteY43" fmla="*/ 166255 h 11896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45424" h="1189651">
                  <a:moveTo>
                    <a:pt x="914400" y="166255"/>
                  </a:moveTo>
                  <a:lnTo>
                    <a:pt x="640080" y="182880"/>
                  </a:lnTo>
                  <a:cubicBezTo>
                    <a:pt x="530182" y="114195"/>
                    <a:pt x="593900" y="173651"/>
                    <a:pt x="565265" y="116379"/>
                  </a:cubicBezTo>
                  <a:cubicBezTo>
                    <a:pt x="547103" y="80055"/>
                    <a:pt x="548640" y="103949"/>
                    <a:pt x="548640" y="83128"/>
                  </a:cubicBezTo>
                  <a:lnTo>
                    <a:pt x="365760" y="0"/>
                  </a:lnTo>
                  <a:lnTo>
                    <a:pt x="191193" y="108066"/>
                  </a:lnTo>
                  <a:cubicBezTo>
                    <a:pt x="130749" y="151240"/>
                    <a:pt x="133004" y="125793"/>
                    <a:pt x="133004" y="157942"/>
                  </a:cubicBezTo>
                  <a:lnTo>
                    <a:pt x="58189" y="415637"/>
                  </a:lnTo>
                  <a:cubicBezTo>
                    <a:pt x="44674" y="537269"/>
                    <a:pt x="49876" y="465360"/>
                    <a:pt x="49876" y="631768"/>
                  </a:cubicBezTo>
                  <a:lnTo>
                    <a:pt x="0" y="1030779"/>
                  </a:lnTo>
                  <a:cubicBezTo>
                    <a:pt x="35096" y="1079913"/>
                    <a:pt x="30935" y="1086482"/>
                    <a:pt x="74814" y="1113906"/>
                  </a:cubicBezTo>
                  <a:cubicBezTo>
                    <a:pt x="103397" y="1131770"/>
                    <a:pt x="97271" y="1130531"/>
                    <a:pt x="116378" y="1130531"/>
                  </a:cubicBezTo>
                  <a:lnTo>
                    <a:pt x="324196" y="1180408"/>
                  </a:lnTo>
                  <a:cubicBezTo>
                    <a:pt x="425514" y="1191665"/>
                    <a:pt x="405207" y="1193756"/>
                    <a:pt x="532014" y="1180408"/>
                  </a:cubicBezTo>
                  <a:cubicBezTo>
                    <a:pt x="540729" y="1179491"/>
                    <a:pt x="548452" y="1174220"/>
                    <a:pt x="556953" y="1172095"/>
                  </a:cubicBezTo>
                  <a:cubicBezTo>
                    <a:pt x="592021" y="1163328"/>
                    <a:pt x="624098" y="1160199"/>
                    <a:pt x="656705" y="1147157"/>
                  </a:cubicBezTo>
                  <a:cubicBezTo>
                    <a:pt x="662458" y="1144856"/>
                    <a:pt x="667789" y="1141615"/>
                    <a:pt x="673331" y="1138844"/>
                  </a:cubicBezTo>
                  <a:lnTo>
                    <a:pt x="781396" y="1113906"/>
                  </a:lnTo>
                  <a:cubicBezTo>
                    <a:pt x="806334" y="1119448"/>
                    <a:pt x="831527" y="1123949"/>
                    <a:pt x="856211" y="1130531"/>
                  </a:cubicBezTo>
                  <a:cubicBezTo>
                    <a:pt x="873144" y="1135046"/>
                    <a:pt x="888649" y="1145413"/>
                    <a:pt x="906087" y="1147157"/>
                  </a:cubicBezTo>
                  <a:lnTo>
                    <a:pt x="989214" y="1155469"/>
                  </a:lnTo>
                  <a:lnTo>
                    <a:pt x="1055716" y="1147157"/>
                  </a:lnTo>
                  <a:lnTo>
                    <a:pt x="1197033" y="1138844"/>
                  </a:lnTo>
                  <a:cubicBezTo>
                    <a:pt x="1218316" y="1144648"/>
                    <a:pt x="1312430" y="1174377"/>
                    <a:pt x="1346662" y="1172095"/>
                  </a:cubicBezTo>
                  <a:cubicBezTo>
                    <a:pt x="1369461" y="1170575"/>
                    <a:pt x="1391487" y="1162695"/>
                    <a:pt x="1413164" y="1155469"/>
                  </a:cubicBezTo>
                  <a:cubicBezTo>
                    <a:pt x="1424920" y="1151550"/>
                    <a:pt x="1446414" y="1138844"/>
                    <a:pt x="1446414" y="1138844"/>
                  </a:cubicBezTo>
                  <a:lnTo>
                    <a:pt x="1521229" y="1088968"/>
                  </a:lnTo>
                  <a:cubicBezTo>
                    <a:pt x="1540625" y="1066801"/>
                    <a:pt x="1562172" y="1046345"/>
                    <a:pt x="1579418" y="1022466"/>
                  </a:cubicBezTo>
                  <a:cubicBezTo>
                    <a:pt x="1606680" y="984718"/>
                    <a:pt x="1682382" y="842818"/>
                    <a:pt x="1695796" y="814648"/>
                  </a:cubicBezTo>
                  <a:cubicBezTo>
                    <a:pt x="1703331" y="798825"/>
                    <a:pt x="1706433" y="781241"/>
                    <a:pt x="1712422" y="764771"/>
                  </a:cubicBezTo>
                  <a:cubicBezTo>
                    <a:pt x="1717521" y="750748"/>
                    <a:pt x="1729047" y="723208"/>
                    <a:pt x="1729047" y="723208"/>
                  </a:cubicBezTo>
                  <a:lnTo>
                    <a:pt x="1778924" y="548640"/>
                  </a:lnTo>
                  <a:cubicBezTo>
                    <a:pt x="1784466" y="520931"/>
                    <a:pt x="1790262" y="493272"/>
                    <a:pt x="1795549" y="465513"/>
                  </a:cubicBezTo>
                  <a:cubicBezTo>
                    <a:pt x="1801346" y="435080"/>
                    <a:pt x="1804998" y="404210"/>
                    <a:pt x="1812174" y="374073"/>
                  </a:cubicBezTo>
                  <a:cubicBezTo>
                    <a:pt x="1818875" y="345931"/>
                    <a:pt x="1828800" y="318655"/>
                    <a:pt x="1837113" y="290946"/>
                  </a:cubicBezTo>
                  <a:lnTo>
                    <a:pt x="1845425" y="224444"/>
                  </a:lnTo>
                  <a:lnTo>
                    <a:pt x="1820487" y="141317"/>
                  </a:lnTo>
                  <a:cubicBezTo>
                    <a:pt x="1790007" y="133004"/>
                    <a:pt x="1758381" y="128113"/>
                    <a:pt x="1729047" y="116379"/>
                  </a:cubicBezTo>
                  <a:cubicBezTo>
                    <a:pt x="1587758" y="59863"/>
                    <a:pt x="1790790" y="115186"/>
                    <a:pt x="1662545" y="83128"/>
                  </a:cubicBezTo>
                  <a:lnTo>
                    <a:pt x="1645920" y="66502"/>
                  </a:lnTo>
                  <a:lnTo>
                    <a:pt x="1338349" y="83128"/>
                  </a:lnTo>
                  <a:cubicBezTo>
                    <a:pt x="1310640" y="88670"/>
                    <a:pt x="1283480" y="99753"/>
                    <a:pt x="1255222" y="99753"/>
                  </a:cubicBezTo>
                  <a:cubicBezTo>
                    <a:pt x="1235050" y="99753"/>
                    <a:pt x="1197033" y="83128"/>
                    <a:pt x="1197033" y="83128"/>
                  </a:cubicBezTo>
                  <a:lnTo>
                    <a:pt x="914400" y="1662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2" name="Группа 111"/>
            <p:cNvGrpSpPr/>
            <p:nvPr/>
          </p:nvGrpSpPr>
          <p:grpSpPr>
            <a:xfrm>
              <a:off x="5086955" y="3075986"/>
              <a:ext cx="364894" cy="384695"/>
              <a:chOff x="3540358" y="415336"/>
              <a:chExt cx="2180153" cy="2821158"/>
            </a:xfrm>
          </p:grpSpPr>
          <p:sp>
            <p:nvSpPr>
              <p:cNvPr id="274" name="Овал 273"/>
              <p:cNvSpPr/>
              <p:nvPr/>
            </p:nvSpPr>
            <p:spPr>
              <a:xfrm>
                <a:off x="3540358" y="1074590"/>
                <a:ext cx="2180153" cy="2161904"/>
              </a:xfrm>
              <a:prstGeom prst="ellipse">
                <a:avLst/>
              </a:prstGeom>
              <a:solidFill>
                <a:srgbClr val="FDE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5035418" y="1364963"/>
                <a:ext cx="495300" cy="1581150"/>
              </a:xfrm>
              <a:custGeom>
                <a:gdLst>
                  <a:gd name="connsiteX0" fmla="*/ 180975 w 495300"/>
                  <a:gd name="connsiteY0" fmla="*/ 0 h 1581150"/>
                  <a:gd name="connsiteX1" fmla="*/ 180975 w 495300"/>
                  <a:gd name="connsiteY1" fmla="*/ 0 h 1581150"/>
                  <a:gd name="connsiteX2" fmla="*/ 347662 w 495300"/>
                  <a:gd name="connsiteY2" fmla="*/ 76200 h 1581150"/>
                  <a:gd name="connsiteX3" fmla="*/ 419100 w 495300"/>
                  <a:gd name="connsiteY3" fmla="*/ 200025 h 1581150"/>
                  <a:gd name="connsiteX4" fmla="*/ 447675 w 495300"/>
                  <a:gd name="connsiteY4" fmla="*/ 304800 h 1581150"/>
                  <a:gd name="connsiteX5" fmla="*/ 438150 w 495300"/>
                  <a:gd name="connsiteY5" fmla="*/ 366712 h 1581150"/>
                  <a:gd name="connsiteX6" fmla="*/ 452437 w 495300"/>
                  <a:gd name="connsiteY6" fmla="*/ 504825 h 1581150"/>
                  <a:gd name="connsiteX7" fmla="*/ 481012 w 495300"/>
                  <a:gd name="connsiteY7" fmla="*/ 647700 h 1581150"/>
                  <a:gd name="connsiteX8" fmla="*/ 481012 w 495300"/>
                  <a:gd name="connsiteY8" fmla="*/ 876300 h 1581150"/>
                  <a:gd name="connsiteX9" fmla="*/ 495300 w 495300"/>
                  <a:gd name="connsiteY9" fmla="*/ 1038225 h 1581150"/>
                  <a:gd name="connsiteX10" fmla="*/ 490537 w 495300"/>
                  <a:gd name="connsiteY10" fmla="*/ 1162050 h 1581150"/>
                  <a:gd name="connsiteX11" fmla="*/ 485775 w 495300"/>
                  <a:gd name="connsiteY11" fmla="*/ 1223962 h 1581150"/>
                  <a:gd name="connsiteX12" fmla="*/ 471487 w 495300"/>
                  <a:gd name="connsiteY12" fmla="*/ 1309687 h 1581150"/>
                  <a:gd name="connsiteX13" fmla="*/ 457200 w 495300"/>
                  <a:gd name="connsiteY13" fmla="*/ 1371600 h 1581150"/>
                  <a:gd name="connsiteX14" fmla="*/ 357187 w 495300"/>
                  <a:gd name="connsiteY14" fmla="*/ 1447800 h 1581150"/>
                  <a:gd name="connsiteX15" fmla="*/ 323850 w 495300"/>
                  <a:gd name="connsiteY15" fmla="*/ 1490662 h 1581150"/>
                  <a:gd name="connsiteX16" fmla="*/ 276225 w 495300"/>
                  <a:gd name="connsiteY16" fmla="*/ 1528762 h 1581150"/>
                  <a:gd name="connsiteX17" fmla="*/ 233362 w 495300"/>
                  <a:gd name="connsiteY17" fmla="*/ 1552575 h 1581150"/>
                  <a:gd name="connsiteX18" fmla="*/ 147637 w 495300"/>
                  <a:gd name="connsiteY18" fmla="*/ 1581150 h 1581150"/>
                  <a:gd name="connsiteX19" fmla="*/ 38100 w 495300"/>
                  <a:gd name="connsiteY19" fmla="*/ 1490662 h 1581150"/>
                  <a:gd name="connsiteX20" fmla="*/ 52387 w 495300"/>
                  <a:gd name="connsiteY20" fmla="*/ 1443037 h 1581150"/>
                  <a:gd name="connsiteX21" fmla="*/ 61912 w 495300"/>
                  <a:gd name="connsiteY21" fmla="*/ 1419225 h 1581150"/>
                  <a:gd name="connsiteX22" fmla="*/ 23812 w 495300"/>
                  <a:gd name="connsiteY22" fmla="*/ 1357312 h 1581150"/>
                  <a:gd name="connsiteX23" fmla="*/ 28575 w 495300"/>
                  <a:gd name="connsiteY23" fmla="*/ 1295400 h 1581150"/>
                  <a:gd name="connsiteX24" fmla="*/ 0 w 495300"/>
                  <a:gd name="connsiteY24" fmla="*/ 1271587 h 1581150"/>
                  <a:gd name="connsiteX25" fmla="*/ 19050 w 495300"/>
                  <a:gd name="connsiteY25" fmla="*/ 1209675 h 1581150"/>
                  <a:gd name="connsiteX26" fmla="*/ 128587 w 495300"/>
                  <a:gd name="connsiteY26" fmla="*/ 1128712 h 1581150"/>
                  <a:gd name="connsiteX27" fmla="*/ 233362 w 495300"/>
                  <a:gd name="connsiteY27" fmla="*/ 957262 h 1581150"/>
                  <a:gd name="connsiteX28" fmla="*/ 271462 w 495300"/>
                  <a:gd name="connsiteY28" fmla="*/ 900112 h 1581150"/>
                  <a:gd name="connsiteX29" fmla="*/ 338137 w 495300"/>
                  <a:gd name="connsiteY29" fmla="*/ 709612 h 1581150"/>
                  <a:gd name="connsiteX30" fmla="*/ 352425 w 495300"/>
                  <a:gd name="connsiteY30" fmla="*/ 333375 h 1581150"/>
                  <a:gd name="connsiteX31" fmla="*/ 333375 w 495300"/>
                  <a:gd name="connsiteY31" fmla="*/ 257175 h 1581150"/>
                  <a:gd name="connsiteX32" fmla="*/ 290512 w 495300"/>
                  <a:gd name="connsiteY32" fmla="*/ 142875 h 1581150"/>
                  <a:gd name="connsiteX33" fmla="*/ 180975 w 495300"/>
                  <a:gd name="connsiteY33" fmla="*/ 0 h 1581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300" h="1581150">
                    <a:moveTo>
                      <a:pt x="180975" y="0"/>
                    </a:moveTo>
                    <a:lnTo>
                      <a:pt x="180975" y="0"/>
                    </a:lnTo>
                    <a:lnTo>
                      <a:pt x="347662" y="76200"/>
                    </a:lnTo>
                    <a:lnTo>
                      <a:pt x="419100" y="200025"/>
                    </a:lnTo>
                    <a:lnTo>
                      <a:pt x="447675" y="304800"/>
                    </a:lnTo>
                    <a:cubicBezTo>
                      <a:pt x="437216" y="357095"/>
                      <a:pt x="438150" y="336236"/>
                      <a:pt x="438150" y="366712"/>
                    </a:cubicBezTo>
                    <a:lnTo>
                      <a:pt x="452437" y="504825"/>
                    </a:lnTo>
                    <a:lnTo>
                      <a:pt x="481012" y="647700"/>
                    </a:lnTo>
                    <a:lnTo>
                      <a:pt x="481012" y="876300"/>
                    </a:lnTo>
                    <a:lnTo>
                      <a:pt x="495300" y="1038225"/>
                    </a:lnTo>
                    <a:lnTo>
                      <a:pt x="490537" y="1162050"/>
                    </a:lnTo>
                    <a:cubicBezTo>
                      <a:pt x="485074" y="1211223"/>
                      <a:pt x="485775" y="1190537"/>
                      <a:pt x="485775" y="1223962"/>
                    </a:cubicBezTo>
                    <a:lnTo>
                      <a:pt x="471487" y="1309687"/>
                    </a:lnTo>
                    <a:cubicBezTo>
                      <a:pt x="455192" y="1358574"/>
                      <a:pt x="457200" y="1337490"/>
                      <a:pt x="457200" y="1371600"/>
                    </a:cubicBezTo>
                    <a:lnTo>
                      <a:pt x="357187" y="1447800"/>
                    </a:lnTo>
                    <a:cubicBezTo>
                      <a:pt x="330765" y="1484791"/>
                      <a:pt x="343031" y="1471481"/>
                      <a:pt x="323850" y="1490662"/>
                    </a:cubicBezTo>
                    <a:lnTo>
                      <a:pt x="276225" y="1528762"/>
                    </a:lnTo>
                    <a:lnTo>
                      <a:pt x="233362" y="1552575"/>
                    </a:lnTo>
                    <a:lnTo>
                      <a:pt x="147637" y="1581150"/>
                    </a:lnTo>
                    <a:lnTo>
                      <a:pt x="38100" y="1490662"/>
                    </a:lnTo>
                    <a:cubicBezTo>
                      <a:pt x="42862" y="1474787"/>
                      <a:pt x="46813" y="1458645"/>
                      <a:pt x="52387" y="1443037"/>
                    </a:cubicBezTo>
                    <a:cubicBezTo>
                      <a:pt x="62622" y="1414379"/>
                      <a:pt x="61912" y="1432917"/>
                      <a:pt x="61912" y="1419225"/>
                    </a:cubicBezTo>
                    <a:lnTo>
                      <a:pt x="23812" y="1357312"/>
                    </a:lnTo>
                    <a:cubicBezTo>
                      <a:pt x="29049" y="1304948"/>
                      <a:pt x="28575" y="1325641"/>
                      <a:pt x="28575" y="1295400"/>
                    </a:cubicBezTo>
                    <a:lnTo>
                      <a:pt x="0" y="1271587"/>
                    </a:lnTo>
                    <a:lnTo>
                      <a:pt x="19050" y="1209675"/>
                    </a:lnTo>
                    <a:lnTo>
                      <a:pt x="128587" y="1128712"/>
                    </a:lnTo>
                    <a:lnTo>
                      <a:pt x="233362" y="957262"/>
                    </a:lnTo>
                    <a:cubicBezTo>
                      <a:pt x="268736" y="906729"/>
                      <a:pt x="258035" y="926970"/>
                      <a:pt x="271462" y="900112"/>
                    </a:cubicBezTo>
                    <a:lnTo>
                      <a:pt x="338137" y="709612"/>
                    </a:lnTo>
                    <a:cubicBezTo>
                      <a:pt x="356205" y="444628"/>
                      <a:pt x="352425" y="570074"/>
                      <a:pt x="352425" y="333375"/>
                    </a:cubicBezTo>
                    <a:lnTo>
                      <a:pt x="333375" y="257175"/>
                    </a:lnTo>
                    <a:lnTo>
                      <a:pt x="290512" y="1428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3615335" y="2146899"/>
                <a:ext cx="523875" cy="842962"/>
              </a:xfrm>
              <a:custGeom>
                <a:gdLst>
                  <a:gd name="connsiteX0" fmla="*/ 523875 w 523875"/>
                  <a:gd name="connsiteY0" fmla="*/ 623887 h 842962"/>
                  <a:gd name="connsiteX1" fmla="*/ 428625 w 523875"/>
                  <a:gd name="connsiteY1" fmla="*/ 842962 h 842962"/>
                  <a:gd name="connsiteX2" fmla="*/ 309562 w 523875"/>
                  <a:gd name="connsiteY2" fmla="*/ 738187 h 842962"/>
                  <a:gd name="connsiteX3" fmla="*/ 214312 w 523875"/>
                  <a:gd name="connsiteY3" fmla="*/ 647700 h 842962"/>
                  <a:gd name="connsiteX4" fmla="*/ 61912 w 523875"/>
                  <a:gd name="connsiteY4" fmla="*/ 481012 h 842962"/>
                  <a:gd name="connsiteX5" fmla="*/ 57150 w 523875"/>
                  <a:gd name="connsiteY5" fmla="*/ 409575 h 842962"/>
                  <a:gd name="connsiteX6" fmla="*/ 0 w 523875"/>
                  <a:gd name="connsiteY6" fmla="*/ 233362 h 842962"/>
                  <a:gd name="connsiteX7" fmla="*/ 19050 w 523875"/>
                  <a:gd name="connsiteY7" fmla="*/ 138112 h 842962"/>
                  <a:gd name="connsiteX8" fmla="*/ 57150 w 523875"/>
                  <a:gd name="connsiteY8" fmla="*/ 0 h 842962"/>
                  <a:gd name="connsiteX9" fmla="*/ 142875 w 523875"/>
                  <a:gd name="connsiteY9" fmla="*/ 185737 h 842962"/>
                  <a:gd name="connsiteX10" fmla="*/ 195262 w 523875"/>
                  <a:gd name="connsiteY10" fmla="*/ 266700 h 842962"/>
                  <a:gd name="connsiteX11" fmla="*/ 204787 w 523875"/>
                  <a:gd name="connsiteY11" fmla="*/ 280987 h 842962"/>
                  <a:gd name="connsiteX12" fmla="*/ 419100 w 523875"/>
                  <a:gd name="connsiteY12" fmla="*/ 571500 h 842962"/>
                  <a:gd name="connsiteX13" fmla="*/ 523875 w 523875"/>
                  <a:gd name="connsiteY13" fmla="*/ 623887 h 8429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3875" h="842962">
                    <a:moveTo>
                      <a:pt x="523875" y="623887"/>
                    </a:moveTo>
                    <a:lnTo>
                      <a:pt x="428625" y="842962"/>
                    </a:lnTo>
                    <a:lnTo>
                      <a:pt x="309562" y="738187"/>
                    </a:lnTo>
                    <a:lnTo>
                      <a:pt x="214312" y="647700"/>
                    </a:lnTo>
                    <a:lnTo>
                      <a:pt x="61912" y="481012"/>
                    </a:lnTo>
                    <a:lnTo>
                      <a:pt x="57150" y="409575"/>
                    </a:lnTo>
                    <a:lnTo>
                      <a:pt x="0" y="233362"/>
                    </a:lnTo>
                    <a:lnTo>
                      <a:pt x="19050" y="138112"/>
                    </a:lnTo>
                    <a:lnTo>
                      <a:pt x="57150" y="0"/>
                    </a:lnTo>
                    <a:lnTo>
                      <a:pt x="142875" y="185737"/>
                    </a:lnTo>
                    <a:cubicBezTo>
                      <a:pt x="188147" y="246100"/>
                      <a:pt x="156646" y="200500"/>
                      <a:pt x="195262" y="266700"/>
                    </a:cubicBezTo>
                    <a:cubicBezTo>
                      <a:pt x="198146" y="271644"/>
                      <a:pt x="204787" y="280987"/>
                      <a:pt x="204787" y="280987"/>
                    </a:cubicBezTo>
                    <a:lnTo>
                      <a:pt x="419100" y="571500"/>
                    </a:lnTo>
                    <a:lnTo>
                      <a:pt x="523875" y="623887"/>
                    </a:lnTo>
                    <a:close/>
                  </a:path>
                </a:pathLst>
              </a:custGeom>
              <a:solidFill>
                <a:srgbClr val="F2E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5041423" y="1369725"/>
                <a:ext cx="547688" cy="1576388"/>
              </a:xfrm>
              <a:custGeom>
                <a:gdLst>
                  <a:gd name="connsiteX0" fmla="*/ 0 w 547688"/>
                  <a:gd name="connsiteY0" fmla="*/ 0 h 1576388"/>
                  <a:gd name="connsiteX1" fmla="*/ 161925 w 547688"/>
                  <a:gd name="connsiteY1" fmla="*/ 0 h 1576388"/>
                  <a:gd name="connsiteX2" fmla="*/ 323850 w 547688"/>
                  <a:gd name="connsiteY2" fmla="*/ 52388 h 1576388"/>
                  <a:gd name="connsiteX3" fmla="*/ 414338 w 547688"/>
                  <a:gd name="connsiteY3" fmla="*/ 138113 h 1576388"/>
                  <a:gd name="connsiteX4" fmla="*/ 433388 w 547688"/>
                  <a:gd name="connsiteY4" fmla="*/ 180975 h 1576388"/>
                  <a:gd name="connsiteX5" fmla="*/ 471488 w 547688"/>
                  <a:gd name="connsiteY5" fmla="*/ 442913 h 1576388"/>
                  <a:gd name="connsiteX6" fmla="*/ 500063 w 547688"/>
                  <a:gd name="connsiteY6" fmla="*/ 614363 h 1576388"/>
                  <a:gd name="connsiteX7" fmla="*/ 519113 w 547688"/>
                  <a:gd name="connsiteY7" fmla="*/ 833438 h 1576388"/>
                  <a:gd name="connsiteX8" fmla="*/ 509588 w 547688"/>
                  <a:gd name="connsiteY8" fmla="*/ 1085850 h 1576388"/>
                  <a:gd name="connsiteX9" fmla="*/ 547688 w 547688"/>
                  <a:gd name="connsiteY9" fmla="*/ 1214438 h 1576388"/>
                  <a:gd name="connsiteX10" fmla="*/ 542925 w 547688"/>
                  <a:gd name="connsiteY10" fmla="*/ 1266825 h 1576388"/>
                  <a:gd name="connsiteX11" fmla="*/ 533400 w 547688"/>
                  <a:gd name="connsiteY11" fmla="*/ 1347788 h 1576388"/>
                  <a:gd name="connsiteX12" fmla="*/ 433388 w 547688"/>
                  <a:gd name="connsiteY12" fmla="*/ 1471613 h 1576388"/>
                  <a:gd name="connsiteX13" fmla="*/ 261938 w 547688"/>
                  <a:gd name="connsiteY13" fmla="*/ 1576388 h 1576388"/>
                  <a:gd name="connsiteX14" fmla="*/ 138113 w 547688"/>
                  <a:gd name="connsiteY14" fmla="*/ 1571625 h 1576388"/>
                  <a:gd name="connsiteX15" fmla="*/ 266700 w 547688"/>
                  <a:gd name="connsiteY15" fmla="*/ 1514475 h 1576388"/>
                  <a:gd name="connsiteX16" fmla="*/ 300038 w 547688"/>
                  <a:gd name="connsiteY16" fmla="*/ 1485900 h 1576388"/>
                  <a:gd name="connsiteX17" fmla="*/ 409575 w 547688"/>
                  <a:gd name="connsiteY17" fmla="*/ 1376363 h 1576388"/>
                  <a:gd name="connsiteX18" fmla="*/ 414338 w 547688"/>
                  <a:gd name="connsiteY18" fmla="*/ 1247775 h 1576388"/>
                  <a:gd name="connsiteX19" fmla="*/ 414338 w 547688"/>
                  <a:gd name="connsiteY19" fmla="*/ 1123950 h 1576388"/>
                  <a:gd name="connsiteX20" fmla="*/ 428625 w 547688"/>
                  <a:gd name="connsiteY20" fmla="*/ 1066800 h 1576388"/>
                  <a:gd name="connsiteX21" fmla="*/ 461963 w 547688"/>
                  <a:gd name="connsiteY21" fmla="*/ 852488 h 1576388"/>
                  <a:gd name="connsiteX22" fmla="*/ 461963 w 547688"/>
                  <a:gd name="connsiteY22" fmla="*/ 790575 h 1576388"/>
                  <a:gd name="connsiteX23" fmla="*/ 457200 w 547688"/>
                  <a:gd name="connsiteY23" fmla="*/ 614363 h 1576388"/>
                  <a:gd name="connsiteX24" fmla="*/ 442913 w 547688"/>
                  <a:gd name="connsiteY24" fmla="*/ 576263 h 1576388"/>
                  <a:gd name="connsiteX25" fmla="*/ 371475 w 547688"/>
                  <a:gd name="connsiteY25" fmla="*/ 404813 h 1576388"/>
                  <a:gd name="connsiteX26" fmla="*/ 361950 w 547688"/>
                  <a:gd name="connsiteY26" fmla="*/ 357188 h 1576388"/>
                  <a:gd name="connsiteX27" fmla="*/ 333375 w 547688"/>
                  <a:gd name="connsiteY27" fmla="*/ 290513 h 1576388"/>
                  <a:gd name="connsiteX28" fmla="*/ 309563 w 547688"/>
                  <a:gd name="connsiteY28" fmla="*/ 200025 h 1576388"/>
                  <a:gd name="connsiteX29" fmla="*/ 285750 w 547688"/>
                  <a:gd name="connsiteY29" fmla="*/ 157163 h 1576388"/>
                  <a:gd name="connsiteX30" fmla="*/ 276225 w 547688"/>
                  <a:gd name="connsiteY30" fmla="*/ 142875 h 1576388"/>
                  <a:gd name="connsiteX31" fmla="*/ 271463 w 547688"/>
                  <a:gd name="connsiteY31" fmla="*/ 128588 h 1576388"/>
                  <a:gd name="connsiteX32" fmla="*/ 209550 w 547688"/>
                  <a:gd name="connsiteY32" fmla="*/ 71438 h 1576388"/>
                  <a:gd name="connsiteX33" fmla="*/ 171450 w 547688"/>
                  <a:gd name="connsiteY33" fmla="*/ 57150 h 1576388"/>
                  <a:gd name="connsiteX34" fmla="*/ 157163 w 547688"/>
                  <a:gd name="connsiteY34" fmla="*/ 42863 h 1576388"/>
                  <a:gd name="connsiteX35" fmla="*/ 152400 w 547688"/>
                  <a:gd name="connsiteY35" fmla="*/ 38100 h 1576388"/>
                  <a:gd name="connsiteX36" fmla="*/ 0 w 547688"/>
                  <a:gd name="connsiteY36" fmla="*/ 0 h 1576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7688" h="1576388">
                    <a:moveTo>
                      <a:pt x="0" y="0"/>
                    </a:moveTo>
                    <a:lnTo>
                      <a:pt x="161925" y="0"/>
                    </a:lnTo>
                    <a:lnTo>
                      <a:pt x="323850" y="52388"/>
                    </a:lnTo>
                    <a:lnTo>
                      <a:pt x="414338" y="138113"/>
                    </a:lnTo>
                    <a:lnTo>
                      <a:pt x="433388" y="180975"/>
                    </a:lnTo>
                    <a:lnTo>
                      <a:pt x="471488" y="442913"/>
                    </a:lnTo>
                    <a:lnTo>
                      <a:pt x="500063" y="614363"/>
                    </a:lnTo>
                    <a:lnTo>
                      <a:pt x="519113" y="833438"/>
                    </a:lnTo>
                    <a:lnTo>
                      <a:pt x="509588" y="1085850"/>
                    </a:lnTo>
                    <a:lnTo>
                      <a:pt x="547688" y="1214438"/>
                    </a:lnTo>
                    <a:lnTo>
                      <a:pt x="542925" y="1266825"/>
                    </a:lnTo>
                    <a:lnTo>
                      <a:pt x="533400" y="1347788"/>
                    </a:lnTo>
                    <a:lnTo>
                      <a:pt x="433388" y="1471613"/>
                    </a:lnTo>
                    <a:lnTo>
                      <a:pt x="261938" y="1576388"/>
                    </a:lnTo>
                    <a:lnTo>
                      <a:pt x="138113" y="1571625"/>
                    </a:lnTo>
                    <a:lnTo>
                      <a:pt x="266700" y="1514475"/>
                    </a:lnTo>
                    <a:lnTo>
                      <a:pt x="300038" y="1485900"/>
                    </a:lnTo>
                    <a:lnTo>
                      <a:pt x="409575" y="1376363"/>
                    </a:lnTo>
                    <a:cubicBezTo>
                      <a:pt x="415809" y="1289103"/>
                      <a:pt x="414338" y="1331970"/>
                      <a:pt x="414338" y="1247775"/>
                    </a:cubicBezTo>
                    <a:lnTo>
                      <a:pt x="414338" y="1123950"/>
                    </a:lnTo>
                    <a:lnTo>
                      <a:pt x="428625" y="1066800"/>
                    </a:lnTo>
                    <a:lnTo>
                      <a:pt x="461963" y="852488"/>
                    </a:lnTo>
                    <a:lnTo>
                      <a:pt x="461963" y="790575"/>
                    </a:lnTo>
                    <a:lnTo>
                      <a:pt x="457200" y="614363"/>
                    </a:lnTo>
                    <a:lnTo>
                      <a:pt x="442913" y="576263"/>
                    </a:lnTo>
                    <a:lnTo>
                      <a:pt x="371475" y="404813"/>
                    </a:lnTo>
                    <a:cubicBezTo>
                      <a:pt x="368300" y="388938"/>
                      <a:pt x="367070" y="372547"/>
                      <a:pt x="361950" y="357188"/>
                    </a:cubicBezTo>
                    <a:cubicBezTo>
                      <a:pt x="354304" y="334249"/>
                      <a:pt x="333375" y="290513"/>
                      <a:pt x="333375" y="290513"/>
                    </a:cubicBezTo>
                    <a:lnTo>
                      <a:pt x="309563" y="200025"/>
                    </a:lnTo>
                    <a:cubicBezTo>
                      <a:pt x="301625" y="185738"/>
                      <a:pt x="293985" y="171281"/>
                      <a:pt x="285750" y="157163"/>
                    </a:cubicBezTo>
                    <a:cubicBezTo>
                      <a:pt x="282866" y="152219"/>
                      <a:pt x="278785" y="147995"/>
                      <a:pt x="276225" y="142875"/>
                    </a:cubicBezTo>
                    <a:cubicBezTo>
                      <a:pt x="273980" y="138385"/>
                      <a:pt x="271463" y="128588"/>
                      <a:pt x="271463" y="128588"/>
                    </a:cubicBezTo>
                    <a:lnTo>
                      <a:pt x="209550" y="71438"/>
                    </a:lnTo>
                    <a:cubicBezTo>
                      <a:pt x="196850" y="66675"/>
                      <a:pt x="183357" y="63645"/>
                      <a:pt x="171450" y="57150"/>
                    </a:cubicBezTo>
                    <a:cubicBezTo>
                      <a:pt x="165537" y="53925"/>
                      <a:pt x="161925" y="47625"/>
                      <a:pt x="157163" y="42863"/>
                    </a:cubicBezTo>
                    <a:lnTo>
                      <a:pt x="1524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3560246" y="1240162"/>
                <a:ext cx="631295" cy="1752600"/>
              </a:xfrm>
              <a:custGeom>
                <a:gdLst>
                  <a:gd name="connsiteX0" fmla="*/ 566737 w 623887"/>
                  <a:gd name="connsiteY0" fmla="*/ 0 h 1752600"/>
                  <a:gd name="connsiteX1" fmla="*/ 328612 w 623887"/>
                  <a:gd name="connsiteY1" fmla="*/ 90487 h 1752600"/>
                  <a:gd name="connsiteX2" fmla="*/ 133350 w 623887"/>
                  <a:gd name="connsiteY2" fmla="*/ 381000 h 1752600"/>
                  <a:gd name="connsiteX3" fmla="*/ 28575 w 623887"/>
                  <a:gd name="connsiteY3" fmla="*/ 709612 h 1752600"/>
                  <a:gd name="connsiteX4" fmla="*/ 38100 w 623887"/>
                  <a:gd name="connsiteY4" fmla="*/ 847725 h 1752600"/>
                  <a:gd name="connsiteX5" fmla="*/ 28575 w 623887"/>
                  <a:gd name="connsiteY5" fmla="*/ 923925 h 1752600"/>
                  <a:gd name="connsiteX6" fmla="*/ 0 w 623887"/>
                  <a:gd name="connsiteY6" fmla="*/ 1133475 h 1752600"/>
                  <a:gd name="connsiteX7" fmla="*/ 4762 w 623887"/>
                  <a:gd name="connsiteY7" fmla="*/ 1181100 h 1752600"/>
                  <a:gd name="connsiteX8" fmla="*/ 9525 w 623887"/>
                  <a:gd name="connsiteY8" fmla="*/ 1214437 h 1752600"/>
                  <a:gd name="connsiteX9" fmla="*/ 109537 w 623887"/>
                  <a:gd name="connsiteY9" fmla="*/ 1438275 h 1752600"/>
                  <a:gd name="connsiteX10" fmla="*/ 185737 w 623887"/>
                  <a:gd name="connsiteY10" fmla="*/ 1543050 h 1752600"/>
                  <a:gd name="connsiteX11" fmla="*/ 242887 w 623887"/>
                  <a:gd name="connsiteY11" fmla="*/ 1576387 h 1752600"/>
                  <a:gd name="connsiteX12" fmla="*/ 361950 w 623887"/>
                  <a:gd name="connsiteY12" fmla="*/ 1709737 h 1752600"/>
                  <a:gd name="connsiteX13" fmla="*/ 423862 w 623887"/>
                  <a:gd name="connsiteY13" fmla="*/ 1747837 h 1752600"/>
                  <a:gd name="connsiteX14" fmla="*/ 509587 w 623887"/>
                  <a:gd name="connsiteY14" fmla="*/ 1752600 h 1752600"/>
                  <a:gd name="connsiteX15" fmla="*/ 419100 w 623887"/>
                  <a:gd name="connsiteY15" fmla="*/ 1671637 h 1752600"/>
                  <a:gd name="connsiteX16" fmla="*/ 366712 w 623887"/>
                  <a:gd name="connsiteY16" fmla="*/ 1600200 h 1752600"/>
                  <a:gd name="connsiteX17" fmla="*/ 357187 w 623887"/>
                  <a:gd name="connsiteY17" fmla="*/ 1595437 h 1752600"/>
                  <a:gd name="connsiteX18" fmla="*/ 252412 w 623887"/>
                  <a:gd name="connsiteY18" fmla="*/ 1533525 h 1752600"/>
                  <a:gd name="connsiteX19" fmla="*/ 204787 w 623887"/>
                  <a:gd name="connsiteY19" fmla="*/ 1466850 h 1752600"/>
                  <a:gd name="connsiteX20" fmla="*/ 100012 w 623887"/>
                  <a:gd name="connsiteY20" fmla="*/ 1328737 h 1752600"/>
                  <a:gd name="connsiteX21" fmla="*/ 104775 w 623887"/>
                  <a:gd name="connsiteY21" fmla="*/ 1262062 h 1752600"/>
                  <a:gd name="connsiteX22" fmla="*/ 47625 w 623887"/>
                  <a:gd name="connsiteY22" fmla="*/ 1123950 h 1752600"/>
                  <a:gd name="connsiteX23" fmla="*/ 80962 w 623887"/>
                  <a:gd name="connsiteY23" fmla="*/ 1038225 h 1752600"/>
                  <a:gd name="connsiteX24" fmla="*/ 66675 w 623887"/>
                  <a:gd name="connsiteY24" fmla="*/ 838200 h 1752600"/>
                  <a:gd name="connsiteX25" fmla="*/ 80962 w 623887"/>
                  <a:gd name="connsiteY25" fmla="*/ 652462 h 1752600"/>
                  <a:gd name="connsiteX26" fmla="*/ 152400 w 623887"/>
                  <a:gd name="connsiteY26" fmla="*/ 438150 h 1752600"/>
                  <a:gd name="connsiteX27" fmla="*/ 414337 w 623887"/>
                  <a:gd name="connsiteY27" fmla="*/ 85725 h 1752600"/>
                  <a:gd name="connsiteX28" fmla="*/ 623887 w 623887"/>
                  <a:gd name="connsiteY28" fmla="*/ 9525 h 1752600"/>
                  <a:gd name="connsiteX29" fmla="*/ 566737 w 623887"/>
                  <a:gd name="connsiteY29" fmla="*/ 0 h 1752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23887" h="1752600">
                    <a:moveTo>
                      <a:pt x="566737" y="0"/>
                    </a:moveTo>
                    <a:lnTo>
                      <a:pt x="328612" y="90487"/>
                    </a:lnTo>
                    <a:lnTo>
                      <a:pt x="133350" y="381000"/>
                    </a:lnTo>
                    <a:lnTo>
                      <a:pt x="28575" y="709612"/>
                    </a:lnTo>
                    <a:lnTo>
                      <a:pt x="38100" y="847725"/>
                    </a:lnTo>
                    <a:cubicBezTo>
                      <a:pt x="27155" y="907922"/>
                      <a:pt x="28575" y="882363"/>
                      <a:pt x="28575" y="923925"/>
                    </a:cubicBezTo>
                    <a:lnTo>
                      <a:pt x="0" y="1133475"/>
                    </a:lnTo>
                    <a:cubicBezTo>
                      <a:pt x="1587" y="1149350"/>
                      <a:pt x="2783" y="1165269"/>
                      <a:pt x="4762" y="1181100"/>
                    </a:cubicBezTo>
                    <a:cubicBezTo>
                      <a:pt x="9786" y="1221292"/>
                      <a:pt x="9525" y="1198366"/>
                      <a:pt x="9525" y="1214437"/>
                    </a:cubicBezTo>
                    <a:lnTo>
                      <a:pt x="109537" y="1438275"/>
                    </a:lnTo>
                    <a:cubicBezTo>
                      <a:pt x="128743" y="1468455"/>
                      <a:pt x="158378" y="1519599"/>
                      <a:pt x="185737" y="1543050"/>
                    </a:cubicBezTo>
                    <a:cubicBezTo>
                      <a:pt x="202482" y="1557403"/>
                      <a:pt x="242887" y="1576387"/>
                      <a:pt x="242887" y="1576387"/>
                    </a:cubicBezTo>
                    <a:lnTo>
                      <a:pt x="361950" y="1709737"/>
                    </a:lnTo>
                    <a:cubicBezTo>
                      <a:pt x="417332" y="1744981"/>
                      <a:pt x="395823" y="1733819"/>
                      <a:pt x="423862" y="1747837"/>
                    </a:cubicBezTo>
                    <a:lnTo>
                      <a:pt x="509587" y="1752600"/>
                    </a:lnTo>
                    <a:lnTo>
                      <a:pt x="419100" y="1671637"/>
                    </a:lnTo>
                    <a:cubicBezTo>
                      <a:pt x="402927" y="1647377"/>
                      <a:pt x="387597" y="1621085"/>
                      <a:pt x="366712" y="1600200"/>
                    </a:cubicBezTo>
                    <a:cubicBezTo>
                      <a:pt x="364202" y="1597690"/>
                      <a:pt x="360362" y="1597025"/>
                      <a:pt x="357187" y="1595437"/>
                    </a:cubicBezTo>
                    <a:lnTo>
                      <a:pt x="252412" y="1533525"/>
                    </a:lnTo>
                    <a:cubicBezTo>
                      <a:pt x="207420" y="1473535"/>
                      <a:pt x="220200" y="1497673"/>
                      <a:pt x="204787" y="1466850"/>
                    </a:cubicBezTo>
                    <a:lnTo>
                      <a:pt x="100012" y="1328737"/>
                    </a:lnTo>
                    <a:cubicBezTo>
                      <a:pt x="104897" y="1265242"/>
                      <a:pt x="104775" y="1287523"/>
                      <a:pt x="104775" y="1262062"/>
                    </a:cubicBezTo>
                    <a:lnTo>
                      <a:pt x="47625" y="1123950"/>
                    </a:lnTo>
                    <a:cubicBezTo>
                      <a:pt x="76947" y="1040870"/>
                      <a:pt x="55963" y="1063224"/>
                      <a:pt x="80962" y="1038225"/>
                    </a:cubicBezTo>
                    <a:lnTo>
                      <a:pt x="66675" y="838200"/>
                    </a:lnTo>
                    <a:lnTo>
                      <a:pt x="80962" y="652462"/>
                    </a:lnTo>
                    <a:lnTo>
                      <a:pt x="152400" y="438150"/>
                    </a:lnTo>
                    <a:lnTo>
                      <a:pt x="414337" y="85725"/>
                    </a:lnTo>
                    <a:lnTo>
                      <a:pt x="623887" y="9525"/>
                    </a:lnTo>
                    <a:lnTo>
                      <a:pt x="566737" y="0"/>
                    </a:lnTo>
                    <a:close/>
                  </a:path>
                </a:pathLst>
              </a:custGeom>
              <a:solidFill>
                <a:srgbClr val="745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4216098" y="1140616"/>
                <a:ext cx="828675" cy="1062037"/>
              </a:xfrm>
              <a:custGeom>
                <a:gdLst>
                  <a:gd name="connsiteX0" fmla="*/ 42862 w 828675"/>
                  <a:gd name="connsiteY0" fmla="*/ 123825 h 1062037"/>
                  <a:gd name="connsiteX1" fmla="*/ 42862 w 828675"/>
                  <a:gd name="connsiteY1" fmla="*/ 123825 h 1062037"/>
                  <a:gd name="connsiteX2" fmla="*/ 238125 w 828675"/>
                  <a:gd name="connsiteY2" fmla="*/ 276225 h 1062037"/>
                  <a:gd name="connsiteX3" fmla="*/ 285750 w 828675"/>
                  <a:gd name="connsiteY3" fmla="*/ 442912 h 1062037"/>
                  <a:gd name="connsiteX4" fmla="*/ 342900 w 828675"/>
                  <a:gd name="connsiteY4" fmla="*/ 619125 h 1062037"/>
                  <a:gd name="connsiteX5" fmla="*/ 381000 w 828675"/>
                  <a:gd name="connsiteY5" fmla="*/ 881062 h 1062037"/>
                  <a:gd name="connsiteX6" fmla="*/ 414337 w 828675"/>
                  <a:gd name="connsiteY6" fmla="*/ 1038225 h 1062037"/>
                  <a:gd name="connsiteX7" fmla="*/ 500062 w 828675"/>
                  <a:gd name="connsiteY7" fmla="*/ 985837 h 1062037"/>
                  <a:gd name="connsiteX8" fmla="*/ 561975 w 828675"/>
                  <a:gd name="connsiteY8" fmla="*/ 1062037 h 1062037"/>
                  <a:gd name="connsiteX9" fmla="*/ 542925 w 828675"/>
                  <a:gd name="connsiteY9" fmla="*/ 871537 h 1062037"/>
                  <a:gd name="connsiteX10" fmla="*/ 633412 w 828675"/>
                  <a:gd name="connsiteY10" fmla="*/ 647700 h 1062037"/>
                  <a:gd name="connsiteX11" fmla="*/ 600075 w 828675"/>
                  <a:gd name="connsiteY11" fmla="*/ 528637 h 1062037"/>
                  <a:gd name="connsiteX12" fmla="*/ 600075 w 828675"/>
                  <a:gd name="connsiteY12" fmla="*/ 395287 h 1062037"/>
                  <a:gd name="connsiteX13" fmla="*/ 700087 w 828675"/>
                  <a:gd name="connsiteY13" fmla="*/ 271462 h 1062037"/>
                  <a:gd name="connsiteX14" fmla="*/ 828675 w 828675"/>
                  <a:gd name="connsiteY14" fmla="*/ 195262 h 1062037"/>
                  <a:gd name="connsiteX15" fmla="*/ 771525 w 828675"/>
                  <a:gd name="connsiteY15" fmla="*/ 133350 h 1062037"/>
                  <a:gd name="connsiteX16" fmla="*/ 700087 w 828675"/>
                  <a:gd name="connsiteY16" fmla="*/ 90487 h 1062037"/>
                  <a:gd name="connsiteX17" fmla="*/ 581025 w 828675"/>
                  <a:gd name="connsiteY17" fmla="*/ 28575 h 1062037"/>
                  <a:gd name="connsiteX18" fmla="*/ 514350 w 828675"/>
                  <a:gd name="connsiteY18" fmla="*/ 19050 h 1062037"/>
                  <a:gd name="connsiteX19" fmla="*/ 404812 w 828675"/>
                  <a:gd name="connsiteY19" fmla="*/ 0 h 1062037"/>
                  <a:gd name="connsiteX20" fmla="*/ 276225 w 828675"/>
                  <a:gd name="connsiteY20" fmla="*/ 9525 h 1062037"/>
                  <a:gd name="connsiteX21" fmla="*/ 180975 w 828675"/>
                  <a:gd name="connsiteY21" fmla="*/ 19050 h 1062037"/>
                  <a:gd name="connsiteX22" fmla="*/ 100012 w 828675"/>
                  <a:gd name="connsiteY22" fmla="*/ 28575 h 1062037"/>
                  <a:gd name="connsiteX23" fmla="*/ 0 w 828675"/>
                  <a:gd name="connsiteY23" fmla="*/ 66675 h 1062037"/>
                  <a:gd name="connsiteX24" fmla="*/ 42862 w 828675"/>
                  <a:gd name="connsiteY24" fmla="*/ 123825 h 10620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8675" h="1062037">
                    <a:moveTo>
                      <a:pt x="42862" y="123825"/>
                    </a:moveTo>
                    <a:lnTo>
                      <a:pt x="42862" y="123825"/>
                    </a:lnTo>
                    <a:lnTo>
                      <a:pt x="238125" y="276225"/>
                    </a:lnTo>
                    <a:lnTo>
                      <a:pt x="285750" y="442912"/>
                    </a:lnTo>
                    <a:lnTo>
                      <a:pt x="342900" y="619125"/>
                    </a:lnTo>
                    <a:lnTo>
                      <a:pt x="381000" y="881062"/>
                    </a:lnTo>
                    <a:lnTo>
                      <a:pt x="414337" y="1038225"/>
                    </a:lnTo>
                    <a:lnTo>
                      <a:pt x="500062" y="985837"/>
                    </a:lnTo>
                    <a:lnTo>
                      <a:pt x="561975" y="1062037"/>
                    </a:lnTo>
                    <a:lnTo>
                      <a:pt x="542925" y="871537"/>
                    </a:lnTo>
                    <a:lnTo>
                      <a:pt x="633412" y="647700"/>
                    </a:lnTo>
                    <a:lnTo>
                      <a:pt x="600075" y="528637"/>
                    </a:lnTo>
                    <a:lnTo>
                      <a:pt x="600075" y="395287"/>
                    </a:lnTo>
                    <a:lnTo>
                      <a:pt x="700087" y="271462"/>
                    </a:lnTo>
                    <a:lnTo>
                      <a:pt x="828675" y="195262"/>
                    </a:lnTo>
                    <a:lnTo>
                      <a:pt x="771525" y="133350"/>
                    </a:lnTo>
                    <a:lnTo>
                      <a:pt x="700087" y="90487"/>
                    </a:lnTo>
                    <a:lnTo>
                      <a:pt x="581025" y="28575"/>
                    </a:lnTo>
                    <a:lnTo>
                      <a:pt x="514350" y="19050"/>
                    </a:lnTo>
                    <a:lnTo>
                      <a:pt x="404812" y="0"/>
                    </a:lnTo>
                    <a:lnTo>
                      <a:pt x="276225" y="9525"/>
                    </a:lnTo>
                    <a:lnTo>
                      <a:pt x="180975" y="19050"/>
                    </a:lnTo>
                    <a:lnTo>
                      <a:pt x="100012" y="28575"/>
                    </a:lnTo>
                    <a:lnTo>
                      <a:pt x="0" y="66675"/>
                    </a:lnTo>
                    <a:lnTo>
                      <a:pt x="42862" y="1238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D9BE"/>
                  </a:gs>
                  <a:gs pos="100000">
                    <a:srgbClr val="AD9B8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Полилиния 279"/>
              <p:cNvSpPr/>
              <p:nvPr/>
            </p:nvSpPr>
            <p:spPr>
              <a:xfrm>
                <a:off x="3752550" y="1314600"/>
                <a:ext cx="933450" cy="1233488"/>
              </a:xfrm>
              <a:custGeom>
                <a:gdLst>
                  <a:gd name="connsiteX0" fmla="*/ 852488 w 933450"/>
                  <a:gd name="connsiteY0" fmla="*/ 414338 h 1233488"/>
                  <a:gd name="connsiteX1" fmla="*/ 933450 w 933450"/>
                  <a:gd name="connsiteY1" fmla="*/ 290513 h 1233488"/>
                  <a:gd name="connsiteX2" fmla="*/ 852488 w 933450"/>
                  <a:gd name="connsiteY2" fmla="*/ 157163 h 1233488"/>
                  <a:gd name="connsiteX3" fmla="*/ 752475 w 933450"/>
                  <a:gd name="connsiteY3" fmla="*/ 61913 h 1233488"/>
                  <a:gd name="connsiteX4" fmla="*/ 628650 w 933450"/>
                  <a:gd name="connsiteY4" fmla="*/ 0 h 1233488"/>
                  <a:gd name="connsiteX5" fmla="*/ 495300 w 933450"/>
                  <a:gd name="connsiteY5" fmla="*/ 9525 h 1233488"/>
                  <a:gd name="connsiteX6" fmla="*/ 385763 w 933450"/>
                  <a:gd name="connsiteY6" fmla="*/ 19050 h 1233488"/>
                  <a:gd name="connsiteX7" fmla="*/ 266700 w 933450"/>
                  <a:gd name="connsiteY7" fmla="*/ 80963 h 1233488"/>
                  <a:gd name="connsiteX8" fmla="*/ 180975 w 933450"/>
                  <a:gd name="connsiteY8" fmla="*/ 128588 h 1233488"/>
                  <a:gd name="connsiteX9" fmla="*/ 161925 w 933450"/>
                  <a:gd name="connsiteY9" fmla="*/ 166688 h 1233488"/>
                  <a:gd name="connsiteX10" fmla="*/ 147638 w 933450"/>
                  <a:gd name="connsiteY10" fmla="*/ 176213 h 1233488"/>
                  <a:gd name="connsiteX11" fmla="*/ 66675 w 933450"/>
                  <a:gd name="connsiteY11" fmla="*/ 233363 h 1233488"/>
                  <a:gd name="connsiteX12" fmla="*/ 52388 w 933450"/>
                  <a:gd name="connsiteY12" fmla="*/ 271463 h 1233488"/>
                  <a:gd name="connsiteX13" fmla="*/ 38100 w 933450"/>
                  <a:gd name="connsiteY13" fmla="*/ 419100 h 1233488"/>
                  <a:gd name="connsiteX14" fmla="*/ 9525 w 933450"/>
                  <a:gd name="connsiteY14" fmla="*/ 628650 h 1233488"/>
                  <a:gd name="connsiteX15" fmla="*/ 4763 w 933450"/>
                  <a:gd name="connsiteY15" fmla="*/ 700088 h 1233488"/>
                  <a:gd name="connsiteX16" fmla="*/ 0 w 933450"/>
                  <a:gd name="connsiteY16" fmla="*/ 800100 h 1233488"/>
                  <a:gd name="connsiteX17" fmla="*/ 9525 w 933450"/>
                  <a:gd name="connsiteY17" fmla="*/ 862013 h 1233488"/>
                  <a:gd name="connsiteX18" fmla="*/ 104775 w 933450"/>
                  <a:gd name="connsiteY18" fmla="*/ 1028700 h 1233488"/>
                  <a:gd name="connsiteX19" fmla="*/ 219075 w 933450"/>
                  <a:gd name="connsiteY19" fmla="*/ 1128713 h 1233488"/>
                  <a:gd name="connsiteX20" fmla="*/ 257175 w 933450"/>
                  <a:gd name="connsiteY20" fmla="*/ 1152525 h 1233488"/>
                  <a:gd name="connsiteX21" fmla="*/ 280988 w 933450"/>
                  <a:gd name="connsiteY21" fmla="*/ 1171575 h 1233488"/>
                  <a:gd name="connsiteX22" fmla="*/ 390525 w 933450"/>
                  <a:gd name="connsiteY22" fmla="*/ 1209675 h 1233488"/>
                  <a:gd name="connsiteX23" fmla="*/ 428625 w 933450"/>
                  <a:gd name="connsiteY23" fmla="*/ 1223963 h 1233488"/>
                  <a:gd name="connsiteX24" fmla="*/ 447675 w 933450"/>
                  <a:gd name="connsiteY24" fmla="*/ 1233488 h 1233488"/>
                  <a:gd name="connsiteX25" fmla="*/ 528638 w 933450"/>
                  <a:gd name="connsiteY25" fmla="*/ 1228725 h 1233488"/>
                  <a:gd name="connsiteX26" fmla="*/ 571500 w 933450"/>
                  <a:gd name="connsiteY26" fmla="*/ 1195388 h 1233488"/>
                  <a:gd name="connsiteX27" fmla="*/ 523875 w 933450"/>
                  <a:gd name="connsiteY27" fmla="*/ 1138238 h 1233488"/>
                  <a:gd name="connsiteX28" fmla="*/ 528638 w 933450"/>
                  <a:gd name="connsiteY28" fmla="*/ 1019175 h 1233488"/>
                  <a:gd name="connsiteX29" fmla="*/ 585788 w 933450"/>
                  <a:gd name="connsiteY29" fmla="*/ 928688 h 1233488"/>
                  <a:gd name="connsiteX30" fmla="*/ 566738 w 933450"/>
                  <a:gd name="connsiteY30" fmla="*/ 895350 h 1233488"/>
                  <a:gd name="connsiteX31" fmla="*/ 438150 w 933450"/>
                  <a:gd name="connsiteY31" fmla="*/ 876300 h 1233488"/>
                  <a:gd name="connsiteX32" fmla="*/ 338138 w 933450"/>
                  <a:gd name="connsiteY32" fmla="*/ 823913 h 1233488"/>
                  <a:gd name="connsiteX33" fmla="*/ 366713 w 933450"/>
                  <a:gd name="connsiteY33" fmla="*/ 681038 h 1233488"/>
                  <a:gd name="connsiteX34" fmla="*/ 404813 w 933450"/>
                  <a:gd name="connsiteY34" fmla="*/ 614363 h 1233488"/>
                  <a:gd name="connsiteX35" fmla="*/ 500063 w 933450"/>
                  <a:gd name="connsiteY35" fmla="*/ 581025 h 1233488"/>
                  <a:gd name="connsiteX36" fmla="*/ 542925 w 933450"/>
                  <a:gd name="connsiteY36" fmla="*/ 566738 h 1233488"/>
                  <a:gd name="connsiteX37" fmla="*/ 485775 w 933450"/>
                  <a:gd name="connsiteY37" fmla="*/ 509588 h 1233488"/>
                  <a:gd name="connsiteX38" fmla="*/ 485775 w 933450"/>
                  <a:gd name="connsiteY38" fmla="*/ 452438 h 1233488"/>
                  <a:gd name="connsiteX39" fmla="*/ 504825 w 933450"/>
                  <a:gd name="connsiteY39" fmla="*/ 285750 h 1233488"/>
                  <a:gd name="connsiteX40" fmla="*/ 557213 w 933450"/>
                  <a:gd name="connsiteY40" fmla="*/ 171450 h 1233488"/>
                  <a:gd name="connsiteX41" fmla="*/ 671513 w 933450"/>
                  <a:gd name="connsiteY41" fmla="*/ 176213 h 1233488"/>
                  <a:gd name="connsiteX42" fmla="*/ 719138 w 933450"/>
                  <a:gd name="connsiteY42" fmla="*/ 204788 h 1233488"/>
                  <a:gd name="connsiteX43" fmla="*/ 738188 w 933450"/>
                  <a:gd name="connsiteY43" fmla="*/ 214313 h 1233488"/>
                  <a:gd name="connsiteX44" fmla="*/ 795338 w 933450"/>
                  <a:gd name="connsiteY44" fmla="*/ 285750 h 1233488"/>
                  <a:gd name="connsiteX45" fmla="*/ 823913 w 933450"/>
                  <a:gd name="connsiteY45" fmla="*/ 338138 h 1233488"/>
                  <a:gd name="connsiteX46" fmla="*/ 852488 w 933450"/>
                  <a:gd name="connsiteY46" fmla="*/ 414338 h 1233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33450" h="1233488">
                    <a:moveTo>
                      <a:pt x="852488" y="414338"/>
                    </a:moveTo>
                    <a:lnTo>
                      <a:pt x="933450" y="290513"/>
                    </a:lnTo>
                    <a:lnTo>
                      <a:pt x="852488" y="157163"/>
                    </a:lnTo>
                    <a:lnTo>
                      <a:pt x="752475" y="61913"/>
                    </a:lnTo>
                    <a:lnTo>
                      <a:pt x="628650" y="0"/>
                    </a:lnTo>
                    <a:lnTo>
                      <a:pt x="495300" y="9525"/>
                    </a:lnTo>
                    <a:lnTo>
                      <a:pt x="385763" y="19050"/>
                    </a:lnTo>
                    <a:lnTo>
                      <a:pt x="266700" y="80963"/>
                    </a:lnTo>
                    <a:lnTo>
                      <a:pt x="180975" y="128588"/>
                    </a:lnTo>
                    <a:cubicBezTo>
                      <a:pt x="174625" y="141288"/>
                      <a:pt x="170068" y="155056"/>
                      <a:pt x="161925" y="166688"/>
                    </a:cubicBezTo>
                    <a:cubicBezTo>
                      <a:pt x="158643" y="171377"/>
                      <a:pt x="147638" y="176213"/>
                      <a:pt x="147638" y="176213"/>
                    </a:cubicBezTo>
                    <a:lnTo>
                      <a:pt x="66675" y="233363"/>
                    </a:lnTo>
                    <a:lnTo>
                      <a:pt x="52388" y="271463"/>
                    </a:lnTo>
                    <a:lnTo>
                      <a:pt x="38100" y="419100"/>
                    </a:lnTo>
                    <a:lnTo>
                      <a:pt x="9525" y="628650"/>
                    </a:lnTo>
                    <a:cubicBezTo>
                      <a:pt x="3711" y="680980"/>
                      <a:pt x="4763" y="657137"/>
                      <a:pt x="4763" y="700088"/>
                    </a:cubicBezTo>
                    <a:lnTo>
                      <a:pt x="0" y="800100"/>
                    </a:lnTo>
                    <a:cubicBezTo>
                      <a:pt x="10093" y="855612"/>
                      <a:pt x="9525" y="834739"/>
                      <a:pt x="9525" y="862013"/>
                    </a:cubicBezTo>
                    <a:lnTo>
                      <a:pt x="104775" y="1028700"/>
                    </a:lnTo>
                    <a:lnTo>
                      <a:pt x="219075" y="1128713"/>
                    </a:lnTo>
                    <a:cubicBezTo>
                      <a:pt x="231775" y="1136650"/>
                      <a:pt x="245584" y="1143042"/>
                      <a:pt x="257175" y="1152525"/>
                    </a:cubicBezTo>
                    <a:cubicBezTo>
                      <a:pt x="283563" y="1174115"/>
                      <a:pt x="259447" y="1171575"/>
                      <a:pt x="280988" y="1171575"/>
                    </a:cubicBezTo>
                    <a:lnTo>
                      <a:pt x="390525" y="1209675"/>
                    </a:lnTo>
                    <a:lnTo>
                      <a:pt x="428625" y="1223963"/>
                    </a:lnTo>
                    <a:cubicBezTo>
                      <a:pt x="445826" y="1230218"/>
                      <a:pt x="439014" y="1224825"/>
                      <a:pt x="447675" y="1233488"/>
                    </a:cubicBezTo>
                    <a:lnTo>
                      <a:pt x="528638" y="1228725"/>
                    </a:lnTo>
                    <a:lnTo>
                      <a:pt x="571500" y="1195388"/>
                    </a:lnTo>
                    <a:lnTo>
                      <a:pt x="523875" y="1138238"/>
                    </a:lnTo>
                    <a:lnTo>
                      <a:pt x="528638" y="1019175"/>
                    </a:lnTo>
                    <a:lnTo>
                      <a:pt x="585788" y="928688"/>
                    </a:lnTo>
                    <a:lnTo>
                      <a:pt x="566738" y="895350"/>
                    </a:lnTo>
                    <a:lnTo>
                      <a:pt x="438150" y="876300"/>
                    </a:lnTo>
                    <a:lnTo>
                      <a:pt x="338138" y="823913"/>
                    </a:lnTo>
                    <a:lnTo>
                      <a:pt x="366713" y="681038"/>
                    </a:lnTo>
                    <a:lnTo>
                      <a:pt x="404813" y="614363"/>
                    </a:lnTo>
                    <a:lnTo>
                      <a:pt x="500063" y="581025"/>
                    </a:lnTo>
                    <a:lnTo>
                      <a:pt x="542925" y="566738"/>
                    </a:lnTo>
                    <a:lnTo>
                      <a:pt x="485775" y="509588"/>
                    </a:lnTo>
                    <a:lnTo>
                      <a:pt x="485775" y="452438"/>
                    </a:lnTo>
                    <a:lnTo>
                      <a:pt x="504825" y="285750"/>
                    </a:lnTo>
                    <a:lnTo>
                      <a:pt x="557213" y="171450"/>
                    </a:lnTo>
                    <a:lnTo>
                      <a:pt x="671513" y="176213"/>
                    </a:lnTo>
                    <a:cubicBezTo>
                      <a:pt x="687388" y="185738"/>
                      <a:pt x="703064" y="195603"/>
                      <a:pt x="719138" y="204788"/>
                    </a:cubicBezTo>
                    <a:cubicBezTo>
                      <a:pt x="725302" y="208310"/>
                      <a:pt x="738188" y="214313"/>
                      <a:pt x="738188" y="214313"/>
                    </a:cubicBezTo>
                    <a:lnTo>
                      <a:pt x="795338" y="285750"/>
                    </a:lnTo>
                    <a:cubicBezTo>
                      <a:pt x="816212" y="332716"/>
                      <a:pt x="803332" y="317557"/>
                      <a:pt x="823913" y="338138"/>
                    </a:cubicBezTo>
                    <a:lnTo>
                      <a:pt x="852488" y="4143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A780"/>
                  </a:gs>
                  <a:gs pos="100000">
                    <a:srgbClr val="4A2808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Полилиния 280"/>
              <p:cNvSpPr/>
              <p:nvPr/>
            </p:nvSpPr>
            <p:spPr>
              <a:xfrm>
                <a:off x="4197438" y="1453689"/>
                <a:ext cx="481244" cy="1195388"/>
              </a:xfrm>
              <a:custGeom>
                <a:gdLst>
                  <a:gd name="connsiteX0" fmla="*/ 471719 w 481244"/>
                  <a:gd name="connsiteY0" fmla="*/ 600075 h 1195388"/>
                  <a:gd name="connsiteX1" fmla="*/ 428856 w 481244"/>
                  <a:gd name="connsiteY1" fmla="*/ 419100 h 1195388"/>
                  <a:gd name="connsiteX2" fmla="*/ 405044 w 481244"/>
                  <a:gd name="connsiteY2" fmla="*/ 280988 h 1195388"/>
                  <a:gd name="connsiteX3" fmla="*/ 305031 w 481244"/>
                  <a:gd name="connsiteY3" fmla="*/ 85725 h 1195388"/>
                  <a:gd name="connsiteX4" fmla="*/ 209781 w 481244"/>
                  <a:gd name="connsiteY4" fmla="*/ 19050 h 1195388"/>
                  <a:gd name="connsiteX5" fmla="*/ 105006 w 481244"/>
                  <a:gd name="connsiteY5" fmla="*/ 0 h 1195388"/>
                  <a:gd name="connsiteX6" fmla="*/ 19281 w 481244"/>
                  <a:gd name="connsiteY6" fmla="*/ 104775 h 1195388"/>
                  <a:gd name="connsiteX7" fmla="*/ 19281 w 481244"/>
                  <a:gd name="connsiteY7" fmla="*/ 104775 h 1195388"/>
                  <a:gd name="connsiteX8" fmla="*/ 231 w 481244"/>
                  <a:gd name="connsiteY8" fmla="*/ 142875 h 1195388"/>
                  <a:gd name="connsiteX9" fmla="*/ 4994 w 481244"/>
                  <a:gd name="connsiteY9" fmla="*/ 157163 h 1195388"/>
                  <a:gd name="connsiteX10" fmla="*/ 9756 w 481244"/>
                  <a:gd name="connsiteY10" fmla="*/ 176213 h 1195388"/>
                  <a:gd name="connsiteX11" fmla="*/ 24044 w 481244"/>
                  <a:gd name="connsiteY11" fmla="*/ 209550 h 1195388"/>
                  <a:gd name="connsiteX12" fmla="*/ 66906 w 481244"/>
                  <a:gd name="connsiteY12" fmla="*/ 300038 h 1195388"/>
                  <a:gd name="connsiteX13" fmla="*/ 105006 w 481244"/>
                  <a:gd name="connsiteY13" fmla="*/ 338138 h 1195388"/>
                  <a:gd name="connsiteX14" fmla="*/ 124056 w 481244"/>
                  <a:gd name="connsiteY14" fmla="*/ 366713 h 1195388"/>
                  <a:gd name="connsiteX15" fmla="*/ 205019 w 481244"/>
                  <a:gd name="connsiteY15" fmla="*/ 442913 h 1195388"/>
                  <a:gd name="connsiteX16" fmla="*/ 219306 w 481244"/>
                  <a:gd name="connsiteY16" fmla="*/ 481013 h 1195388"/>
                  <a:gd name="connsiteX17" fmla="*/ 228831 w 481244"/>
                  <a:gd name="connsiteY17" fmla="*/ 514350 h 1195388"/>
                  <a:gd name="connsiteX18" fmla="*/ 228831 w 481244"/>
                  <a:gd name="connsiteY18" fmla="*/ 547688 h 1195388"/>
                  <a:gd name="connsiteX19" fmla="*/ 200256 w 481244"/>
                  <a:gd name="connsiteY19" fmla="*/ 671513 h 1195388"/>
                  <a:gd name="connsiteX20" fmla="*/ 57381 w 481244"/>
                  <a:gd name="connsiteY20" fmla="*/ 752475 h 1195388"/>
                  <a:gd name="connsiteX21" fmla="*/ 38331 w 481244"/>
                  <a:gd name="connsiteY21" fmla="*/ 800100 h 1195388"/>
                  <a:gd name="connsiteX22" fmla="*/ 4994 w 481244"/>
                  <a:gd name="connsiteY22" fmla="*/ 871538 h 1195388"/>
                  <a:gd name="connsiteX23" fmla="*/ 14519 w 481244"/>
                  <a:gd name="connsiteY23" fmla="*/ 933450 h 1195388"/>
                  <a:gd name="connsiteX24" fmla="*/ 43094 w 481244"/>
                  <a:gd name="connsiteY24" fmla="*/ 985838 h 1195388"/>
                  <a:gd name="connsiteX25" fmla="*/ 71669 w 481244"/>
                  <a:gd name="connsiteY25" fmla="*/ 1028700 h 1195388"/>
                  <a:gd name="connsiteX26" fmla="*/ 85956 w 481244"/>
                  <a:gd name="connsiteY26" fmla="*/ 1047750 h 1195388"/>
                  <a:gd name="connsiteX27" fmla="*/ 90719 w 481244"/>
                  <a:gd name="connsiteY27" fmla="*/ 1062038 h 1195388"/>
                  <a:gd name="connsiteX28" fmla="*/ 162156 w 481244"/>
                  <a:gd name="connsiteY28" fmla="*/ 1114425 h 1195388"/>
                  <a:gd name="connsiteX29" fmla="*/ 190731 w 481244"/>
                  <a:gd name="connsiteY29" fmla="*/ 1147763 h 1195388"/>
                  <a:gd name="connsiteX30" fmla="*/ 209781 w 481244"/>
                  <a:gd name="connsiteY30" fmla="*/ 1166813 h 1195388"/>
                  <a:gd name="connsiteX31" fmla="*/ 271694 w 481244"/>
                  <a:gd name="connsiteY31" fmla="*/ 1195388 h 1195388"/>
                  <a:gd name="connsiteX32" fmla="*/ 314556 w 481244"/>
                  <a:gd name="connsiteY32" fmla="*/ 1190625 h 1195388"/>
                  <a:gd name="connsiteX33" fmla="*/ 385994 w 481244"/>
                  <a:gd name="connsiteY33" fmla="*/ 1162050 h 1195388"/>
                  <a:gd name="connsiteX34" fmla="*/ 438381 w 481244"/>
                  <a:gd name="connsiteY34" fmla="*/ 1076325 h 1195388"/>
                  <a:gd name="connsiteX35" fmla="*/ 447906 w 481244"/>
                  <a:gd name="connsiteY35" fmla="*/ 1000125 h 1195388"/>
                  <a:gd name="connsiteX36" fmla="*/ 462194 w 481244"/>
                  <a:gd name="connsiteY36" fmla="*/ 919163 h 1195388"/>
                  <a:gd name="connsiteX37" fmla="*/ 471719 w 481244"/>
                  <a:gd name="connsiteY37" fmla="*/ 847725 h 1195388"/>
                  <a:gd name="connsiteX38" fmla="*/ 481244 w 481244"/>
                  <a:gd name="connsiteY38" fmla="*/ 766763 h 1195388"/>
                  <a:gd name="connsiteX39" fmla="*/ 481244 w 481244"/>
                  <a:gd name="connsiteY39" fmla="*/ 700088 h 1195388"/>
                  <a:gd name="connsiteX40" fmla="*/ 471719 w 481244"/>
                  <a:gd name="connsiteY40" fmla="*/ 600075 h 1195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1244" h="1195388">
                    <a:moveTo>
                      <a:pt x="471719" y="600075"/>
                    </a:moveTo>
                    <a:lnTo>
                      <a:pt x="428856" y="419100"/>
                    </a:lnTo>
                    <a:lnTo>
                      <a:pt x="405044" y="280988"/>
                    </a:lnTo>
                    <a:lnTo>
                      <a:pt x="305031" y="85725"/>
                    </a:lnTo>
                    <a:lnTo>
                      <a:pt x="209781" y="19050"/>
                    </a:lnTo>
                    <a:lnTo>
                      <a:pt x="105006" y="0"/>
                    </a:lnTo>
                    <a:lnTo>
                      <a:pt x="19281" y="104775"/>
                    </a:lnTo>
                    <a:lnTo>
                      <a:pt x="19281" y="104775"/>
                    </a:lnTo>
                    <a:cubicBezTo>
                      <a:pt x="12931" y="117475"/>
                      <a:pt x="3967" y="129176"/>
                      <a:pt x="231" y="142875"/>
                    </a:cubicBezTo>
                    <a:cubicBezTo>
                      <a:pt x="-1090" y="147718"/>
                      <a:pt x="3615" y="152336"/>
                      <a:pt x="4994" y="157163"/>
                    </a:cubicBezTo>
                    <a:cubicBezTo>
                      <a:pt x="6792" y="163457"/>
                      <a:pt x="7686" y="170003"/>
                      <a:pt x="9756" y="176213"/>
                    </a:cubicBezTo>
                    <a:cubicBezTo>
                      <a:pt x="15178" y="192479"/>
                      <a:pt x="17709" y="196881"/>
                      <a:pt x="24044" y="209550"/>
                    </a:cubicBezTo>
                    <a:lnTo>
                      <a:pt x="66906" y="300038"/>
                    </a:lnTo>
                    <a:cubicBezTo>
                      <a:pt x="79606" y="312738"/>
                      <a:pt x="93317" y="324501"/>
                      <a:pt x="105006" y="338138"/>
                    </a:cubicBezTo>
                    <a:cubicBezTo>
                      <a:pt x="112456" y="346830"/>
                      <a:pt x="124056" y="366713"/>
                      <a:pt x="124056" y="366713"/>
                    </a:cubicBezTo>
                    <a:lnTo>
                      <a:pt x="205019" y="442913"/>
                    </a:lnTo>
                    <a:cubicBezTo>
                      <a:pt x="209781" y="455613"/>
                      <a:pt x="214744" y="468240"/>
                      <a:pt x="219306" y="481013"/>
                    </a:cubicBezTo>
                    <a:cubicBezTo>
                      <a:pt x="229333" y="509089"/>
                      <a:pt x="228831" y="499865"/>
                      <a:pt x="228831" y="514350"/>
                    </a:cubicBezTo>
                    <a:lnTo>
                      <a:pt x="228831" y="547688"/>
                    </a:lnTo>
                    <a:lnTo>
                      <a:pt x="200256" y="671513"/>
                    </a:lnTo>
                    <a:lnTo>
                      <a:pt x="57381" y="752475"/>
                    </a:lnTo>
                    <a:lnTo>
                      <a:pt x="38331" y="800100"/>
                    </a:lnTo>
                    <a:lnTo>
                      <a:pt x="4994" y="871538"/>
                    </a:lnTo>
                    <a:cubicBezTo>
                      <a:pt x="15897" y="920599"/>
                      <a:pt x="14519" y="899764"/>
                      <a:pt x="14519" y="933450"/>
                    </a:cubicBezTo>
                    <a:lnTo>
                      <a:pt x="43094" y="985838"/>
                    </a:lnTo>
                    <a:cubicBezTo>
                      <a:pt x="52619" y="1000125"/>
                      <a:pt x="61895" y="1014582"/>
                      <a:pt x="71669" y="1028700"/>
                    </a:cubicBezTo>
                    <a:cubicBezTo>
                      <a:pt x="76187" y="1035226"/>
                      <a:pt x="82018" y="1040858"/>
                      <a:pt x="85956" y="1047750"/>
                    </a:cubicBezTo>
                    <a:cubicBezTo>
                      <a:pt x="88447" y="1052109"/>
                      <a:pt x="90719" y="1062038"/>
                      <a:pt x="90719" y="1062038"/>
                    </a:cubicBezTo>
                    <a:lnTo>
                      <a:pt x="162156" y="1114425"/>
                    </a:lnTo>
                    <a:cubicBezTo>
                      <a:pt x="171681" y="1125538"/>
                      <a:pt x="180886" y="1136933"/>
                      <a:pt x="190731" y="1147763"/>
                    </a:cubicBezTo>
                    <a:cubicBezTo>
                      <a:pt x="196772" y="1154408"/>
                      <a:pt x="209781" y="1166813"/>
                      <a:pt x="209781" y="1166813"/>
                    </a:cubicBezTo>
                    <a:lnTo>
                      <a:pt x="271694" y="1195388"/>
                    </a:lnTo>
                    <a:lnTo>
                      <a:pt x="314556" y="1190625"/>
                    </a:lnTo>
                    <a:lnTo>
                      <a:pt x="385994" y="1162050"/>
                    </a:lnTo>
                    <a:lnTo>
                      <a:pt x="438381" y="1076325"/>
                    </a:lnTo>
                    <a:cubicBezTo>
                      <a:pt x="443397" y="1006109"/>
                      <a:pt x="433180" y="1029580"/>
                      <a:pt x="447906" y="1000125"/>
                    </a:cubicBezTo>
                    <a:lnTo>
                      <a:pt x="462194" y="919163"/>
                    </a:lnTo>
                    <a:cubicBezTo>
                      <a:pt x="471944" y="850916"/>
                      <a:pt x="471719" y="874939"/>
                      <a:pt x="471719" y="847725"/>
                    </a:cubicBezTo>
                    <a:lnTo>
                      <a:pt x="481244" y="766763"/>
                    </a:lnTo>
                    <a:lnTo>
                      <a:pt x="481244" y="700088"/>
                    </a:lnTo>
                    <a:lnTo>
                      <a:pt x="471719" y="600075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Полилиния 281"/>
              <p:cNvSpPr/>
              <p:nvPr/>
            </p:nvSpPr>
            <p:spPr>
              <a:xfrm>
                <a:off x="4169995" y="1429656"/>
                <a:ext cx="333375" cy="481013"/>
              </a:xfrm>
              <a:custGeom>
                <a:gdLst>
                  <a:gd name="connsiteX0" fmla="*/ 266700 w 333375"/>
                  <a:gd name="connsiteY0" fmla="*/ 481013 h 481013"/>
                  <a:gd name="connsiteX1" fmla="*/ 138112 w 333375"/>
                  <a:gd name="connsiteY1" fmla="*/ 409575 h 481013"/>
                  <a:gd name="connsiteX2" fmla="*/ 52387 w 333375"/>
                  <a:gd name="connsiteY2" fmla="*/ 404813 h 481013"/>
                  <a:gd name="connsiteX3" fmla="*/ 19050 w 333375"/>
                  <a:gd name="connsiteY3" fmla="*/ 347663 h 481013"/>
                  <a:gd name="connsiteX4" fmla="*/ 0 w 333375"/>
                  <a:gd name="connsiteY4" fmla="*/ 252413 h 481013"/>
                  <a:gd name="connsiteX5" fmla="*/ 4762 w 333375"/>
                  <a:gd name="connsiteY5" fmla="*/ 180975 h 481013"/>
                  <a:gd name="connsiteX6" fmla="*/ 57150 w 333375"/>
                  <a:gd name="connsiteY6" fmla="*/ 52388 h 481013"/>
                  <a:gd name="connsiteX7" fmla="*/ 119062 w 333375"/>
                  <a:gd name="connsiteY7" fmla="*/ 0 h 481013"/>
                  <a:gd name="connsiteX8" fmla="*/ 214312 w 333375"/>
                  <a:gd name="connsiteY8" fmla="*/ 4763 h 481013"/>
                  <a:gd name="connsiteX9" fmla="*/ 304800 w 333375"/>
                  <a:gd name="connsiteY9" fmla="*/ 33338 h 481013"/>
                  <a:gd name="connsiteX10" fmla="*/ 333375 w 333375"/>
                  <a:gd name="connsiteY10" fmla="*/ 104775 h 481013"/>
                  <a:gd name="connsiteX11" fmla="*/ 266700 w 333375"/>
                  <a:gd name="connsiteY11" fmla="*/ 104775 h 481013"/>
                  <a:gd name="connsiteX12" fmla="*/ 185737 w 333375"/>
                  <a:gd name="connsiteY12" fmla="*/ 109538 h 481013"/>
                  <a:gd name="connsiteX13" fmla="*/ 104775 w 333375"/>
                  <a:gd name="connsiteY13" fmla="*/ 147638 h 481013"/>
                  <a:gd name="connsiteX14" fmla="*/ 85725 w 333375"/>
                  <a:gd name="connsiteY14" fmla="*/ 171450 h 481013"/>
                  <a:gd name="connsiteX15" fmla="*/ 66675 w 333375"/>
                  <a:gd name="connsiteY15" fmla="*/ 238125 h 481013"/>
                  <a:gd name="connsiteX16" fmla="*/ 85725 w 333375"/>
                  <a:gd name="connsiteY16" fmla="*/ 304800 h 481013"/>
                  <a:gd name="connsiteX17" fmla="*/ 138112 w 333375"/>
                  <a:gd name="connsiteY17" fmla="*/ 404813 h 481013"/>
                  <a:gd name="connsiteX18" fmla="*/ 266700 w 333375"/>
                  <a:gd name="connsiteY18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375" h="481013">
                    <a:moveTo>
                      <a:pt x="266700" y="481013"/>
                    </a:moveTo>
                    <a:lnTo>
                      <a:pt x="138112" y="409575"/>
                    </a:lnTo>
                    <a:lnTo>
                      <a:pt x="52387" y="404813"/>
                    </a:lnTo>
                    <a:lnTo>
                      <a:pt x="19050" y="347663"/>
                    </a:lnTo>
                    <a:lnTo>
                      <a:pt x="0" y="252413"/>
                    </a:lnTo>
                    <a:lnTo>
                      <a:pt x="4762" y="180975"/>
                    </a:lnTo>
                    <a:lnTo>
                      <a:pt x="57150" y="52388"/>
                    </a:lnTo>
                    <a:lnTo>
                      <a:pt x="119062" y="0"/>
                    </a:lnTo>
                    <a:lnTo>
                      <a:pt x="214312" y="4763"/>
                    </a:lnTo>
                    <a:lnTo>
                      <a:pt x="304800" y="33338"/>
                    </a:lnTo>
                    <a:lnTo>
                      <a:pt x="333375" y="104775"/>
                    </a:lnTo>
                    <a:lnTo>
                      <a:pt x="266700" y="104775"/>
                    </a:lnTo>
                    <a:lnTo>
                      <a:pt x="185737" y="109538"/>
                    </a:lnTo>
                    <a:lnTo>
                      <a:pt x="104775" y="147638"/>
                    </a:lnTo>
                    <a:lnTo>
                      <a:pt x="85725" y="171450"/>
                    </a:lnTo>
                    <a:lnTo>
                      <a:pt x="66675" y="238125"/>
                    </a:lnTo>
                    <a:lnTo>
                      <a:pt x="85725" y="304800"/>
                    </a:lnTo>
                    <a:lnTo>
                      <a:pt x="138112" y="404813"/>
                    </a:lnTo>
                    <a:lnTo>
                      <a:pt x="26670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3" name="Группа 282"/>
              <p:cNvGrpSpPr/>
              <p:nvPr/>
            </p:nvGrpSpPr>
            <p:grpSpPr>
              <a:xfrm>
                <a:off x="4062898" y="1841211"/>
                <a:ext cx="384685" cy="357990"/>
                <a:chOff x="1524877" y="1170773"/>
                <a:chExt cx="384685" cy="357990"/>
              </a:xfrm>
            </p:grpSpPr>
            <p:sp>
              <p:nvSpPr>
                <p:cNvPr id="304" name="Овал 303"/>
                <p:cNvSpPr/>
                <p:nvPr/>
              </p:nvSpPr>
              <p:spPr>
                <a:xfrm>
                  <a:off x="1524877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5" name="Овал 304"/>
                <p:cNvSpPr/>
                <p:nvPr/>
              </p:nvSpPr>
              <p:spPr>
                <a:xfrm>
                  <a:off x="1597997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6" name="Овал 305"/>
                <p:cNvSpPr/>
                <p:nvPr/>
              </p:nvSpPr>
              <p:spPr>
                <a:xfrm>
                  <a:off x="1639012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4" name="Полилиния 283"/>
              <p:cNvSpPr/>
              <p:nvPr/>
            </p:nvSpPr>
            <p:spPr>
              <a:xfrm>
                <a:off x="4788420" y="1329577"/>
                <a:ext cx="690580" cy="1223963"/>
              </a:xfrm>
              <a:custGeom>
                <a:gdLst>
                  <a:gd name="connsiteX0" fmla="*/ 61912 w 690580"/>
                  <a:gd name="connsiteY0" fmla="*/ 409575 h 1223963"/>
                  <a:gd name="connsiteX1" fmla="*/ 0 w 690580"/>
                  <a:gd name="connsiteY1" fmla="*/ 276225 h 1223963"/>
                  <a:gd name="connsiteX2" fmla="*/ 38100 w 690580"/>
                  <a:gd name="connsiteY2" fmla="*/ 123825 h 1223963"/>
                  <a:gd name="connsiteX3" fmla="*/ 152400 w 690580"/>
                  <a:gd name="connsiteY3" fmla="*/ 28575 h 1223963"/>
                  <a:gd name="connsiteX4" fmla="*/ 328612 w 690580"/>
                  <a:gd name="connsiteY4" fmla="*/ 0 h 1223963"/>
                  <a:gd name="connsiteX5" fmla="*/ 371475 w 690580"/>
                  <a:gd name="connsiteY5" fmla="*/ 4763 h 1223963"/>
                  <a:gd name="connsiteX6" fmla="*/ 400050 w 690580"/>
                  <a:gd name="connsiteY6" fmla="*/ 19050 h 1223963"/>
                  <a:gd name="connsiteX7" fmla="*/ 509587 w 690580"/>
                  <a:gd name="connsiteY7" fmla="*/ 71438 h 1223963"/>
                  <a:gd name="connsiteX8" fmla="*/ 552450 w 690580"/>
                  <a:gd name="connsiteY8" fmla="*/ 104775 h 1223963"/>
                  <a:gd name="connsiteX9" fmla="*/ 638175 w 690580"/>
                  <a:gd name="connsiteY9" fmla="*/ 247650 h 1223963"/>
                  <a:gd name="connsiteX10" fmla="*/ 671512 w 690580"/>
                  <a:gd name="connsiteY10" fmla="*/ 485775 h 1223963"/>
                  <a:gd name="connsiteX11" fmla="*/ 685800 w 690580"/>
                  <a:gd name="connsiteY11" fmla="*/ 681038 h 1223963"/>
                  <a:gd name="connsiteX12" fmla="*/ 690562 w 690580"/>
                  <a:gd name="connsiteY12" fmla="*/ 752475 h 1223963"/>
                  <a:gd name="connsiteX13" fmla="*/ 681037 w 690580"/>
                  <a:gd name="connsiteY13" fmla="*/ 885825 h 1223963"/>
                  <a:gd name="connsiteX14" fmla="*/ 633412 w 690580"/>
                  <a:gd name="connsiteY14" fmla="*/ 1052513 h 1223963"/>
                  <a:gd name="connsiteX15" fmla="*/ 595312 w 690580"/>
                  <a:gd name="connsiteY15" fmla="*/ 1104900 h 1223963"/>
                  <a:gd name="connsiteX16" fmla="*/ 538162 w 690580"/>
                  <a:gd name="connsiteY16" fmla="*/ 1152525 h 1223963"/>
                  <a:gd name="connsiteX17" fmla="*/ 485775 w 690580"/>
                  <a:gd name="connsiteY17" fmla="*/ 1185863 h 1223963"/>
                  <a:gd name="connsiteX18" fmla="*/ 385762 w 690580"/>
                  <a:gd name="connsiteY18" fmla="*/ 1223963 h 1223963"/>
                  <a:gd name="connsiteX19" fmla="*/ 304800 w 690580"/>
                  <a:gd name="connsiteY19" fmla="*/ 1209675 h 1223963"/>
                  <a:gd name="connsiteX20" fmla="*/ 280987 w 690580"/>
                  <a:gd name="connsiteY20" fmla="*/ 1114425 h 1223963"/>
                  <a:gd name="connsiteX21" fmla="*/ 309562 w 690580"/>
                  <a:gd name="connsiteY21" fmla="*/ 942975 h 1223963"/>
                  <a:gd name="connsiteX22" fmla="*/ 295275 w 690580"/>
                  <a:gd name="connsiteY22" fmla="*/ 876300 h 1223963"/>
                  <a:gd name="connsiteX23" fmla="*/ 395287 w 690580"/>
                  <a:gd name="connsiteY23" fmla="*/ 838200 h 1223963"/>
                  <a:gd name="connsiteX24" fmla="*/ 471487 w 690580"/>
                  <a:gd name="connsiteY24" fmla="*/ 762000 h 1223963"/>
                  <a:gd name="connsiteX25" fmla="*/ 442912 w 690580"/>
                  <a:gd name="connsiteY25" fmla="*/ 657225 h 1223963"/>
                  <a:gd name="connsiteX26" fmla="*/ 419100 w 690580"/>
                  <a:gd name="connsiteY26" fmla="*/ 619125 h 1223963"/>
                  <a:gd name="connsiteX27" fmla="*/ 414337 w 690580"/>
                  <a:gd name="connsiteY27" fmla="*/ 604838 h 1223963"/>
                  <a:gd name="connsiteX28" fmla="*/ 400050 w 690580"/>
                  <a:gd name="connsiteY28" fmla="*/ 600075 h 1223963"/>
                  <a:gd name="connsiteX29" fmla="*/ 385762 w 690580"/>
                  <a:gd name="connsiteY29" fmla="*/ 590550 h 1223963"/>
                  <a:gd name="connsiteX30" fmla="*/ 376237 w 690580"/>
                  <a:gd name="connsiteY30" fmla="*/ 585788 h 1223963"/>
                  <a:gd name="connsiteX31" fmla="*/ 376237 w 690580"/>
                  <a:gd name="connsiteY31" fmla="*/ 585788 h 1223963"/>
                  <a:gd name="connsiteX32" fmla="*/ 314325 w 690580"/>
                  <a:gd name="connsiteY32" fmla="*/ 523875 h 1223963"/>
                  <a:gd name="connsiteX33" fmla="*/ 328612 w 690580"/>
                  <a:gd name="connsiteY33" fmla="*/ 485775 h 1223963"/>
                  <a:gd name="connsiteX34" fmla="*/ 357187 w 690580"/>
                  <a:gd name="connsiteY34" fmla="*/ 390525 h 1223963"/>
                  <a:gd name="connsiteX35" fmla="*/ 385762 w 690580"/>
                  <a:gd name="connsiteY35" fmla="*/ 276225 h 1223963"/>
                  <a:gd name="connsiteX36" fmla="*/ 385762 w 690580"/>
                  <a:gd name="connsiteY36" fmla="*/ 185738 h 1223963"/>
                  <a:gd name="connsiteX37" fmla="*/ 271462 w 690580"/>
                  <a:gd name="connsiteY37" fmla="*/ 166688 h 1223963"/>
                  <a:gd name="connsiteX38" fmla="*/ 214312 w 690580"/>
                  <a:gd name="connsiteY38" fmla="*/ 180975 h 1223963"/>
                  <a:gd name="connsiteX39" fmla="*/ 123825 w 690580"/>
                  <a:gd name="connsiteY39" fmla="*/ 285750 h 1223963"/>
                  <a:gd name="connsiteX40" fmla="*/ 61912 w 690580"/>
                  <a:gd name="connsiteY40" fmla="*/ 409575 h 1223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90580" h="1223963">
                    <a:moveTo>
                      <a:pt x="61912" y="409575"/>
                    </a:moveTo>
                    <a:lnTo>
                      <a:pt x="0" y="276225"/>
                    </a:lnTo>
                    <a:lnTo>
                      <a:pt x="38100" y="123825"/>
                    </a:lnTo>
                    <a:lnTo>
                      <a:pt x="152400" y="28575"/>
                    </a:lnTo>
                    <a:lnTo>
                      <a:pt x="328612" y="0"/>
                    </a:lnTo>
                    <a:cubicBezTo>
                      <a:pt x="342900" y="1588"/>
                      <a:pt x="357585" y="1059"/>
                      <a:pt x="371475" y="4763"/>
                    </a:cubicBezTo>
                    <a:cubicBezTo>
                      <a:pt x="381765" y="7507"/>
                      <a:pt x="400050" y="19050"/>
                      <a:pt x="400050" y="19050"/>
                    </a:cubicBezTo>
                    <a:lnTo>
                      <a:pt x="509587" y="71438"/>
                    </a:lnTo>
                    <a:lnTo>
                      <a:pt x="552450" y="104775"/>
                    </a:lnTo>
                    <a:lnTo>
                      <a:pt x="638175" y="247650"/>
                    </a:lnTo>
                    <a:lnTo>
                      <a:pt x="671512" y="485775"/>
                    </a:lnTo>
                    <a:lnTo>
                      <a:pt x="685800" y="681038"/>
                    </a:lnTo>
                    <a:cubicBezTo>
                      <a:pt x="691137" y="739749"/>
                      <a:pt x="690562" y="715891"/>
                      <a:pt x="690562" y="752475"/>
                    </a:cubicBezTo>
                    <a:lnTo>
                      <a:pt x="681037" y="885825"/>
                    </a:lnTo>
                    <a:lnTo>
                      <a:pt x="633412" y="1052513"/>
                    </a:lnTo>
                    <a:cubicBezTo>
                      <a:pt x="597896" y="1098177"/>
                      <a:pt x="608170" y="1079186"/>
                      <a:pt x="595312" y="1104900"/>
                    </a:cubicBezTo>
                    <a:lnTo>
                      <a:pt x="538162" y="1152525"/>
                    </a:lnTo>
                    <a:lnTo>
                      <a:pt x="485775" y="1185863"/>
                    </a:lnTo>
                    <a:lnTo>
                      <a:pt x="385762" y="1223963"/>
                    </a:lnTo>
                    <a:lnTo>
                      <a:pt x="304800" y="1209675"/>
                    </a:lnTo>
                    <a:lnTo>
                      <a:pt x="280987" y="1114425"/>
                    </a:lnTo>
                    <a:lnTo>
                      <a:pt x="309562" y="942975"/>
                    </a:lnTo>
                    <a:lnTo>
                      <a:pt x="295275" y="876300"/>
                    </a:lnTo>
                    <a:lnTo>
                      <a:pt x="395287" y="838200"/>
                    </a:lnTo>
                    <a:lnTo>
                      <a:pt x="471487" y="762000"/>
                    </a:lnTo>
                    <a:lnTo>
                      <a:pt x="442912" y="657225"/>
                    </a:lnTo>
                    <a:cubicBezTo>
                      <a:pt x="434975" y="644525"/>
                      <a:pt x="426272" y="632273"/>
                      <a:pt x="419100" y="619125"/>
                    </a:cubicBezTo>
                    <a:cubicBezTo>
                      <a:pt x="416696" y="614718"/>
                      <a:pt x="417887" y="608388"/>
                      <a:pt x="414337" y="604838"/>
                    </a:cubicBezTo>
                    <a:cubicBezTo>
                      <a:pt x="410787" y="601288"/>
                      <a:pt x="404540" y="602320"/>
                      <a:pt x="400050" y="600075"/>
                    </a:cubicBezTo>
                    <a:cubicBezTo>
                      <a:pt x="394930" y="597515"/>
                      <a:pt x="390670" y="593495"/>
                      <a:pt x="385762" y="590550"/>
                    </a:cubicBezTo>
                    <a:cubicBezTo>
                      <a:pt x="382718" y="588724"/>
                      <a:pt x="379412" y="587375"/>
                      <a:pt x="376237" y="585788"/>
                    </a:cubicBezTo>
                    <a:lnTo>
                      <a:pt x="376237" y="585788"/>
                    </a:lnTo>
                    <a:lnTo>
                      <a:pt x="314325" y="523875"/>
                    </a:lnTo>
                    <a:lnTo>
                      <a:pt x="328612" y="485775"/>
                    </a:lnTo>
                    <a:lnTo>
                      <a:pt x="357187" y="390525"/>
                    </a:lnTo>
                    <a:lnTo>
                      <a:pt x="385762" y="276225"/>
                    </a:lnTo>
                    <a:lnTo>
                      <a:pt x="385762" y="185738"/>
                    </a:lnTo>
                    <a:lnTo>
                      <a:pt x="271462" y="166688"/>
                    </a:lnTo>
                    <a:cubicBezTo>
                      <a:pt x="224082" y="182481"/>
                      <a:pt x="243660" y="180975"/>
                      <a:pt x="214312" y="180975"/>
                    </a:cubicBezTo>
                    <a:lnTo>
                      <a:pt x="123825" y="285750"/>
                    </a:lnTo>
                    <a:lnTo>
                      <a:pt x="61912" y="409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8B58A"/>
                  </a:gs>
                  <a:gs pos="100000">
                    <a:srgbClr val="74461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Полилиния 284"/>
              <p:cNvSpPr/>
              <p:nvPr/>
            </p:nvSpPr>
            <p:spPr>
              <a:xfrm>
                <a:off x="4754679" y="1533056"/>
                <a:ext cx="404812" cy="1166812"/>
              </a:xfrm>
              <a:custGeom>
                <a:gdLst>
                  <a:gd name="connsiteX0" fmla="*/ 42862 w 404812"/>
                  <a:gd name="connsiteY0" fmla="*/ 566737 h 1166812"/>
                  <a:gd name="connsiteX1" fmla="*/ 0 w 404812"/>
                  <a:gd name="connsiteY1" fmla="*/ 485775 h 1166812"/>
                  <a:gd name="connsiteX2" fmla="*/ 42862 w 404812"/>
                  <a:gd name="connsiteY2" fmla="*/ 333375 h 1166812"/>
                  <a:gd name="connsiteX3" fmla="*/ 76200 w 404812"/>
                  <a:gd name="connsiteY3" fmla="*/ 180975 h 1166812"/>
                  <a:gd name="connsiteX4" fmla="*/ 100012 w 404812"/>
                  <a:gd name="connsiteY4" fmla="*/ 61912 h 1166812"/>
                  <a:gd name="connsiteX5" fmla="*/ 166687 w 404812"/>
                  <a:gd name="connsiteY5" fmla="*/ 9525 h 1166812"/>
                  <a:gd name="connsiteX6" fmla="*/ 271462 w 404812"/>
                  <a:gd name="connsiteY6" fmla="*/ 0 h 1166812"/>
                  <a:gd name="connsiteX7" fmla="*/ 390525 w 404812"/>
                  <a:gd name="connsiteY7" fmla="*/ 28575 h 1166812"/>
                  <a:gd name="connsiteX8" fmla="*/ 404812 w 404812"/>
                  <a:gd name="connsiteY8" fmla="*/ 90487 h 1166812"/>
                  <a:gd name="connsiteX9" fmla="*/ 323850 w 404812"/>
                  <a:gd name="connsiteY9" fmla="*/ 176212 h 1166812"/>
                  <a:gd name="connsiteX10" fmla="*/ 214312 w 404812"/>
                  <a:gd name="connsiteY10" fmla="*/ 280987 h 1166812"/>
                  <a:gd name="connsiteX11" fmla="*/ 185737 w 404812"/>
                  <a:gd name="connsiteY11" fmla="*/ 352425 h 1166812"/>
                  <a:gd name="connsiteX12" fmla="*/ 152400 w 404812"/>
                  <a:gd name="connsiteY12" fmla="*/ 409575 h 1166812"/>
                  <a:gd name="connsiteX13" fmla="*/ 157162 w 404812"/>
                  <a:gd name="connsiteY13" fmla="*/ 538162 h 1166812"/>
                  <a:gd name="connsiteX14" fmla="*/ 185737 w 404812"/>
                  <a:gd name="connsiteY14" fmla="*/ 590550 h 1166812"/>
                  <a:gd name="connsiteX15" fmla="*/ 195262 w 404812"/>
                  <a:gd name="connsiteY15" fmla="*/ 600075 h 1166812"/>
                  <a:gd name="connsiteX16" fmla="*/ 314325 w 404812"/>
                  <a:gd name="connsiteY16" fmla="*/ 685800 h 1166812"/>
                  <a:gd name="connsiteX17" fmla="*/ 338137 w 404812"/>
                  <a:gd name="connsiteY17" fmla="*/ 800100 h 1166812"/>
                  <a:gd name="connsiteX18" fmla="*/ 328612 w 404812"/>
                  <a:gd name="connsiteY18" fmla="*/ 842962 h 1166812"/>
                  <a:gd name="connsiteX19" fmla="*/ 323850 w 404812"/>
                  <a:gd name="connsiteY19" fmla="*/ 866775 h 1166812"/>
                  <a:gd name="connsiteX20" fmla="*/ 342900 w 404812"/>
                  <a:gd name="connsiteY20" fmla="*/ 938212 h 1166812"/>
                  <a:gd name="connsiteX21" fmla="*/ 323850 w 404812"/>
                  <a:gd name="connsiteY21" fmla="*/ 995362 h 1166812"/>
                  <a:gd name="connsiteX22" fmla="*/ 319087 w 404812"/>
                  <a:gd name="connsiteY22" fmla="*/ 1009650 h 1166812"/>
                  <a:gd name="connsiteX23" fmla="*/ 285750 w 404812"/>
                  <a:gd name="connsiteY23" fmla="*/ 1076325 h 1166812"/>
                  <a:gd name="connsiteX24" fmla="*/ 238125 w 404812"/>
                  <a:gd name="connsiteY24" fmla="*/ 1104900 h 1166812"/>
                  <a:gd name="connsiteX25" fmla="*/ 214312 w 404812"/>
                  <a:gd name="connsiteY25" fmla="*/ 1114425 h 1166812"/>
                  <a:gd name="connsiteX26" fmla="*/ 123825 w 404812"/>
                  <a:gd name="connsiteY26" fmla="*/ 1166812 h 1166812"/>
                  <a:gd name="connsiteX27" fmla="*/ 71437 w 404812"/>
                  <a:gd name="connsiteY27" fmla="*/ 1123950 h 1166812"/>
                  <a:gd name="connsiteX28" fmla="*/ 76200 w 404812"/>
                  <a:gd name="connsiteY28" fmla="*/ 1066800 h 1166812"/>
                  <a:gd name="connsiteX29" fmla="*/ 85725 w 404812"/>
                  <a:gd name="connsiteY29" fmla="*/ 938212 h 1166812"/>
                  <a:gd name="connsiteX30" fmla="*/ 66675 w 404812"/>
                  <a:gd name="connsiteY30" fmla="*/ 776287 h 1166812"/>
                  <a:gd name="connsiteX31" fmla="*/ 52387 w 404812"/>
                  <a:gd name="connsiteY31" fmla="*/ 642937 h 1166812"/>
                  <a:gd name="connsiteX32" fmla="*/ 19050 w 404812"/>
                  <a:gd name="connsiteY32" fmla="*/ 514350 h 1166812"/>
                  <a:gd name="connsiteX33" fmla="*/ 42862 w 404812"/>
                  <a:gd name="connsiteY33" fmla="*/ 566737 h 11668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812" h="1166812">
                    <a:moveTo>
                      <a:pt x="42862" y="566737"/>
                    </a:moveTo>
                    <a:lnTo>
                      <a:pt x="0" y="485775"/>
                    </a:lnTo>
                    <a:lnTo>
                      <a:pt x="42862" y="333375"/>
                    </a:lnTo>
                    <a:lnTo>
                      <a:pt x="76200" y="180975"/>
                    </a:lnTo>
                    <a:lnTo>
                      <a:pt x="100012" y="61912"/>
                    </a:lnTo>
                    <a:lnTo>
                      <a:pt x="166687" y="9525"/>
                    </a:lnTo>
                    <a:lnTo>
                      <a:pt x="271462" y="0"/>
                    </a:lnTo>
                    <a:lnTo>
                      <a:pt x="390525" y="28575"/>
                    </a:lnTo>
                    <a:lnTo>
                      <a:pt x="404812" y="90487"/>
                    </a:lnTo>
                    <a:lnTo>
                      <a:pt x="323850" y="176212"/>
                    </a:lnTo>
                    <a:lnTo>
                      <a:pt x="214312" y="280987"/>
                    </a:lnTo>
                    <a:cubicBezTo>
                      <a:pt x="189226" y="346213"/>
                      <a:pt x="200389" y="323123"/>
                      <a:pt x="185737" y="352425"/>
                    </a:cubicBezTo>
                    <a:lnTo>
                      <a:pt x="152400" y="409575"/>
                    </a:lnTo>
                    <a:lnTo>
                      <a:pt x="157162" y="538162"/>
                    </a:lnTo>
                    <a:cubicBezTo>
                      <a:pt x="164381" y="552601"/>
                      <a:pt x="174137" y="576050"/>
                      <a:pt x="185737" y="590550"/>
                    </a:cubicBezTo>
                    <a:cubicBezTo>
                      <a:pt x="188542" y="594056"/>
                      <a:pt x="192087" y="596900"/>
                      <a:pt x="195262" y="600075"/>
                    </a:cubicBezTo>
                    <a:lnTo>
                      <a:pt x="314325" y="685800"/>
                    </a:lnTo>
                    <a:lnTo>
                      <a:pt x="338137" y="800100"/>
                    </a:lnTo>
                    <a:cubicBezTo>
                      <a:pt x="334962" y="814387"/>
                      <a:pt x="332162" y="828763"/>
                      <a:pt x="328612" y="842962"/>
                    </a:cubicBezTo>
                    <a:cubicBezTo>
                      <a:pt x="322846" y="866026"/>
                      <a:pt x="323850" y="848584"/>
                      <a:pt x="323850" y="866775"/>
                    </a:cubicBezTo>
                    <a:lnTo>
                      <a:pt x="342900" y="938212"/>
                    </a:lnTo>
                    <a:lnTo>
                      <a:pt x="323850" y="995362"/>
                    </a:lnTo>
                    <a:lnTo>
                      <a:pt x="319087" y="1009650"/>
                    </a:lnTo>
                    <a:lnTo>
                      <a:pt x="285750" y="1076325"/>
                    </a:lnTo>
                    <a:cubicBezTo>
                      <a:pt x="269875" y="1085850"/>
                      <a:pt x="254460" y="1096188"/>
                      <a:pt x="238125" y="1104900"/>
                    </a:cubicBezTo>
                    <a:cubicBezTo>
                      <a:pt x="230582" y="1108923"/>
                      <a:pt x="214312" y="1114425"/>
                      <a:pt x="214312" y="1114425"/>
                    </a:cubicBezTo>
                    <a:lnTo>
                      <a:pt x="123825" y="1166812"/>
                    </a:lnTo>
                    <a:lnTo>
                      <a:pt x="71437" y="1123950"/>
                    </a:lnTo>
                    <a:lnTo>
                      <a:pt x="76200" y="1066800"/>
                    </a:lnTo>
                    <a:lnTo>
                      <a:pt x="85725" y="938212"/>
                    </a:lnTo>
                    <a:lnTo>
                      <a:pt x="66675" y="776287"/>
                    </a:lnTo>
                    <a:lnTo>
                      <a:pt x="52387" y="642937"/>
                    </a:lnTo>
                    <a:lnTo>
                      <a:pt x="19050" y="514350"/>
                    </a:lnTo>
                    <a:lnTo>
                      <a:pt x="42862" y="566737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Полилиния 285"/>
              <p:cNvSpPr/>
              <p:nvPr/>
            </p:nvSpPr>
            <p:spPr>
              <a:xfrm>
                <a:off x="4858067" y="1429656"/>
                <a:ext cx="366712" cy="481013"/>
              </a:xfrm>
              <a:custGeom>
                <a:gdLst>
                  <a:gd name="connsiteX0" fmla="*/ 57150 w 366712"/>
                  <a:gd name="connsiteY0" fmla="*/ 481013 h 481013"/>
                  <a:gd name="connsiteX1" fmla="*/ 171450 w 366712"/>
                  <a:gd name="connsiteY1" fmla="*/ 400050 h 481013"/>
                  <a:gd name="connsiteX2" fmla="*/ 261937 w 366712"/>
                  <a:gd name="connsiteY2" fmla="*/ 404813 h 481013"/>
                  <a:gd name="connsiteX3" fmla="*/ 300037 w 366712"/>
                  <a:gd name="connsiteY3" fmla="*/ 385763 h 481013"/>
                  <a:gd name="connsiteX4" fmla="*/ 309562 w 366712"/>
                  <a:gd name="connsiteY4" fmla="*/ 309563 h 481013"/>
                  <a:gd name="connsiteX5" fmla="*/ 352425 w 366712"/>
                  <a:gd name="connsiteY5" fmla="*/ 214313 h 481013"/>
                  <a:gd name="connsiteX6" fmla="*/ 366712 w 366712"/>
                  <a:gd name="connsiteY6" fmla="*/ 142875 h 481013"/>
                  <a:gd name="connsiteX7" fmla="*/ 347662 w 366712"/>
                  <a:gd name="connsiteY7" fmla="*/ 42863 h 481013"/>
                  <a:gd name="connsiteX8" fmla="*/ 280987 w 366712"/>
                  <a:gd name="connsiteY8" fmla="*/ 9525 h 481013"/>
                  <a:gd name="connsiteX9" fmla="*/ 166687 w 366712"/>
                  <a:gd name="connsiteY9" fmla="*/ 0 h 481013"/>
                  <a:gd name="connsiteX10" fmla="*/ 47625 w 366712"/>
                  <a:gd name="connsiteY10" fmla="*/ 33338 h 481013"/>
                  <a:gd name="connsiteX11" fmla="*/ 9525 w 366712"/>
                  <a:gd name="connsiteY11" fmla="*/ 71438 h 481013"/>
                  <a:gd name="connsiteX12" fmla="*/ 0 w 366712"/>
                  <a:gd name="connsiteY12" fmla="*/ 166688 h 481013"/>
                  <a:gd name="connsiteX13" fmla="*/ 90487 w 366712"/>
                  <a:gd name="connsiteY13" fmla="*/ 95250 h 481013"/>
                  <a:gd name="connsiteX14" fmla="*/ 166687 w 366712"/>
                  <a:gd name="connsiteY14" fmla="*/ 104775 h 481013"/>
                  <a:gd name="connsiteX15" fmla="*/ 266700 w 366712"/>
                  <a:gd name="connsiteY15" fmla="*/ 180975 h 481013"/>
                  <a:gd name="connsiteX16" fmla="*/ 247650 w 366712"/>
                  <a:gd name="connsiteY16" fmla="*/ 257175 h 481013"/>
                  <a:gd name="connsiteX17" fmla="*/ 195262 w 366712"/>
                  <a:gd name="connsiteY17" fmla="*/ 304800 h 481013"/>
                  <a:gd name="connsiteX18" fmla="*/ 128587 w 366712"/>
                  <a:gd name="connsiteY18" fmla="*/ 366713 h 481013"/>
                  <a:gd name="connsiteX19" fmla="*/ 90487 w 366712"/>
                  <a:gd name="connsiteY19" fmla="*/ 438150 h 481013"/>
                  <a:gd name="connsiteX20" fmla="*/ 57150 w 366712"/>
                  <a:gd name="connsiteY20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6712" h="481013">
                    <a:moveTo>
                      <a:pt x="57150" y="481013"/>
                    </a:moveTo>
                    <a:lnTo>
                      <a:pt x="171450" y="400050"/>
                    </a:lnTo>
                    <a:lnTo>
                      <a:pt x="261937" y="404813"/>
                    </a:lnTo>
                    <a:lnTo>
                      <a:pt x="300037" y="385763"/>
                    </a:lnTo>
                    <a:lnTo>
                      <a:pt x="309562" y="309563"/>
                    </a:lnTo>
                    <a:lnTo>
                      <a:pt x="352425" y="214313"/>
                    </a:lnTo>
                    <a:lnTo>
                      <a:pt x="366712" y="142875"/>
                    </a:lnTo>
                    <a:lnTo>
                      <a:pt x="347662" y="42863"/>
                    </a:lnTo>
                    <a:lnTo>
                      <a:pt x="280987" y="9525"/>
                    </a:lnTo>
                    <a:lnTo>
                      <a:pt x="166687" y="0"/>
                    </a:lnTo>
                    <a:lnTo>
                      <a:pt x="47625" y="33338"/>
                    </a:lnTo>
                    <a:lnTo>
                      <a:pt x="9525" y="71438"/>
                    </a:lnTo>
                    <a:lnTo>
                      <a:pt x="0" y="166688"/>
                    </a:lnTo>
                    <a:lnTo>
                      <a:pt x="90487" y="95250"/>
                    </a:lnTo>
                    <a:lnTo>
                      <a:pt x="166687" y="104775"/>
                    </a:lnTo>
                    <a:lnTo>
                      <a:pt x="266700" y="180975"/>
                    </a:lnTo>
                    <a:lnTo>
                      <a:pt x="247650" y="257175"/>
                    </a:lnTo>
                    <a:lnTo>
                      <a:pt x="195262" y="304800"/>
                    </a:lnTo>
                    <a:lnTo>
                      <a:pt x="128587" y="366713"/>
                    </a:lnTo>
                    <a:lnTo>
                      <a:pt x="90487" y="438150"/>
                    </a:lnTo>
                    <a:lnTo>
                      <a:pt x="5715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7" name="Группа 286"/>
              <p:cNvGrpSpPr/>
              <p:nvPr/>
            </p:nvGrpSpPr>
            <p:grpSpPr>
              <a:xfrm>
                <a:off x="4899049" y="1841211"/>
                <a:ext cx="384685" cy="357990"/>
                <a:chOff x="2095459" y="1170773"/>
                <a:chExt cx="384685" cy="357990"/>
              </a:xfrm>
            </p:grpSpPr>
            <p:sp>
              <p:nvSpPr>
                <p:cNvPr id="301" name="Овал 300"/>
                <p:cNvSpPr/>
                <p:nvPr/>
              </p:nvSpPr>
              <p:spPr>
                <a:xfrm>
                  <a:off x="2095459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2" name="Овал 301"/>
                <p:cNvSpPr/>
                <p:nvPr/>
              </p:nvSpPr>
              <p:spPr>
                <a:xfrm>
                  <a:off x="2168579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3" name="Овал 302"/>
                <p:cNvSpPr/>
                <p:nvPr/>
              </p:nvSpPr>
              <p:spPr>
                <a:xfrm>
                  <a:off x="2209594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8" name="Полилиния 287"/>
              <p:cNvSpPr/>
              <p:nvPr/>
            </p:nvSpPr>
            <p:spPr>
              <a:xfrm>
                <a:off x="4564079" y="1133388"/>
                <a:ext cx="223838" cy="819150"/>
              </a:xfrm>
              <a:custGeom>
                <a:gdLst>
                  <a:gd name="connsiteX0" fmla="*/ 0 w 223838"/>
                  <a:gd name="connsiteY0" fmla="*/ 9525 h 819150"/>
                  <a:gd name="connsiteX1" fmla="*/ 161925 w 223838"/>
                  <a:gd name="connsiteY1" fmla="*/ 0 h 819150"/>
                  <a:gd name="connsiteX2" fmla="*/ 223838 w 223838"/>
                  <a:gd name="connsiteY2" fmla="*/ 47625 h 819150"/>
                  <a:gd name="connsiteX3" fmla="*/ 200025 w 223838"/>
                  <a:gd name="connsiteY3" fmla="*/ 100013 h 819150"/>
                  <a:gd name="connsiteX4" fmla="*/ 200025 w 223838"/>
                  <a:gd name="connsiteY4" fmla="*/ 104775 h 819150"/>
                  <a:gd name="connsiteX5" fmla="*/ 185738 w 223838"/>
                  <a:gd name="connsiteY5" fmla="*/ 209550 h 819150"/>
                  <a:gd name="connsiteX6" fmla="*/ 185738 w 223838"/>
                  <a:gd name="connsiteY6" fmla="*/ 276225 h 819150"/>
                  <a:gd name="connsiteX7" fmla="*/ 190500 w 223838"/>
                  <a:gd name="connsiteY7" fmla="*/ 404813 h 819150"/>
                  <a:gd name="connsiteX8" fmla="*/ 190500 w 223838"/>
                  <a:gd name="connsiteY8" fmla="*/ 500063 h 819150"/>
                  <a:gd name="connsiteX9" fmla="*/ 176213 w 223838"/>
                  <a:gd name="connsiteY9" fmla="*/ 647700 h 819150"/>
                  <a:gd name="connsiteX10" fmla="*/ 176213 w 223838"/>
                  <a:gd name="connsiteY10" fmla="*/ 819150 h 819150"/>
                  <a:gd name="connsiteX11" fmla="*/ 142875 w 223838"/>
                  <a:gd name="connsiteY11" fmla="*/ 781050 h 819150"/>
                  <a:gd name="connsiteX12" fmla="*/ 138113 w 223838"/>
                  <a:gd name="connsiteY12" fmla="*/ 719138 h 819150"/>
                  <a:gd name="connsiteX13" fmla="*/ 142875 w 223838"/>
                  <a:gd name="connsiteY13" fmla="*/ 609600 h 819150"/>
                  <a:gd name="connsiteX14" fmla="*/ 133350 w 223838"/>
                  <a:gd name="connsiteY14" fmla="*/ 542925 h 819150"/>
                  <a:gd name="connsiteX15" fmla="*/ 128588 w 223838"/>
                  <a:gd name="connsiteY15" fmla="*/ 523875 h 819150"/>
                  <a:gd name="connsiteX16" fmla="*/ 123825 w 223838"/>
                  <a:gd name="connsiteY16" fmla="*/ 519113 h 819150"/>
                  <a:gd name="connsiteX17" fmla="*/ 109538 w 223838"/>
                  <a:gd name="connsiteY17" fmla="*/ 447675 h 819150"/>
                  <a:gd name="connsiteX18" fmla="*/ 100013 w 223838"/>
                  <a:gd name="connsiteY18" fmla="*/ 352425 h 819150"/>
                  <a:gd name="connsiteX19" fmla="*/ 85725 w 223838"/>
                  <a:gd name="connsiteY19" fmla="*/ 271463 h 819150"/>
                  <a:gd name="connsiteX20" fmla="*/ 66675 w 223838"/>
                  <a:gd name="connsiteY20" fmla="*/ 228600 h 819150"/>
                  <a:gd name="connsiteX21" fmla="*/ 61913 w 223838"/>
                  <a:gd name="connsiteY21" fmla="*/ 209550 h 819150"/>
                  <a:gd name="connsiteX22" fmla="*/ 4763 w 223838"/>
                  <a:gd name="connsiteY22" fmla="*/ 90488 h 819150"/>
                  <a:gd name="connsiteX23" fmla="*/ 0 w 223838"/>
                  <a:gd name="connsiteY23" fmla="*/ 9525 h 819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3837" h="819150">
                    <a:moveTo>
                      <a:pt x="0" y="9525"/>
                    </a:moveTo>
                    <a:lnTo>
                      <a:pt x="161925" y="0"/>
                    </a:lnTo>
                    <a:lnTo>
                      <a:pt x="223838" y="47625"/>
                    </a:lnTo>
                    <a:cubicBezTo>
                      <a:pt x="215629" y="64044"/>
                      <a:pt x="204652" y="81508"/>
                      <a:pt x="200025" y="100013"/>
                    </a:cubicBezTo>
                    <a:cubicBezTo>
                      <a:pt x="199640" y="101553"/>
                      <a:pt x="200025" y="103188"/>
                      <a:pt x="200025" y="104775"/>
                    </a:cubicBezTo>
                    <a:lnTo>
                      <a:pt x="185738" y="209550"/>
                    </a:lnTo>
                    <a:lnTo>
                      <a:pt x="185738" y="276225"/>
                    </a:lnTo>
                    <a:lnTo>
                      <a:pt x="190500" y="404813"/>
                    </a:lnTo>
                    <a:lnTo>
                      <a:pt x="190500" y="500063"/>
                    </a:lnTo>
                    <a:lnTo>
                      <a:pt x="176213" y="647700"/>
                    </a:lnTo>
                    <a:lnTo>
                      <a:pt x="176213" y="819150"/>
                    </a:lnTo>
                    <a:lnTo>
                      <a:pt x="142875" y="781050"/>
                    </a:lnTo>
                    <a:cubicBezTo>
                      <a:pt x="137412" y="731877"/>
                      <a:pt x="138113" y="752563"/>
                      <a:pt x="138113" y="719138"/>
                    </a:cubicBezTo>
                    <a:lnTo>
                      <a:pt x="142875" y="609600"/>
                    </a:lnTo>
                    <a:cubicBezTo>
                      <a:pt x="139700" y="587375"/>
                      <a:pt x="137041" y="565070"/>
                      <a:pt x="133350" y="542925"/>
                    </a:cubicBezTo>
                    <a:cubicBezTo>
                      <a:pt x="132274" y="536469"/>
                      <a:pt x="131019" y="529952"/>
                      <a:pt x="128588" y="523875"/>
                    </a:cubicBezTo>
                    <a:cubicBezTo>
                      <a:pt x="127754" y="521791"/>
                      <a:pt x="125413" y="520700"/>
                      <a:pt x="123825" y="519113"/>
                    </a:cubicBezTo>
                    <a:lnTo>
                      <a:pt x="109538" y="447675"/>
                    </a:lnTo>
                    <a:cubicBezTo>
                      <a:pt x="98323" y="374780"/>
                      <a:pt x="100013" y="406643"/>
                      <a:pt x="100013" y="352425"/>
                    </a:cubicBezTo>
                    <a:lnTo>
                      <a:pt x="85725" y="271463"/>
                    </a:lnTo>
                    <a:cubicBezTo>
                      <a:pt x="79375" y="257175"/>
                      <a:pt x="72288" y="243193"/>
                      <a:pt x="66675" y="228600"/>
                    </a:cubicBezTo>
                    <a:cubicBezTo>
                      <a:pt x="64325" y="222491"/>
                      <a:pt x="61913" y="209550"/>
                      <a:pt x="61913" y="209550"/>
                    </a:cubicBezTo>
                    <a:lnTo>
                      <a:pt x="4763" y="90488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9F80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Полилиния 288"/>
              <p:cNvSpPr/>
              <p:nvPr/>
            </p:nvSpPr>
            <p:spPr>
              <a:xfrm>
                <a:off x="3711051" y="1289783"/>
                <a:ext cx="739367" cy="1557338"/>
              </a:xfrm>
              <a:custGeom>
                <a:gdLst>
                  <a:gd name="connsiteX0" fmla="*/ 700087 w 700087"/>
                  <a:gd name="connsiteY0" fmla="*/ 33338 h 1557338"/>
                  <a:gd name="connsiteX1" fmla="*/ 585787 w 700087"/>
                  <a:gd name="connsiteY1" fmla="*/ 9525 h 1557338"/>
                  <a:gd name="connsiteX2" fmla="*/ 423862 w 700087"/>
                  <a:gd name="connsiteY2" fmla="*/ 0 h 1557338"/>
                  <a:gd name="connsiteX3" fmla="*/ 347662 w 700087"/>
                  <a:gd name="connsiteY3" fmla="*/ 52388 h 1557338"/>
                  <a:gd name="connsiteX4" fmla="*/ 314325 w 700087"/>
                  <a:gd name="connsiteY4" fmla="*/ 90488 h 1557338"/>
                  <a:gd name="connsiteX5" fmla="*/ 238125 w 700087"/>
                  <a:gd name="connsiteY5" fmla="*/ 152400 h 1557338"/>
                  <a:gd name="connsiteX6" fmla="*/ 119062 w 700087"/>
                  <a:gd name="connsiteY6" fmla="*/ 290513 h 1557338"/>
                  <a:gd name="connsiteX7" fmla="*/ 80962 w 700087"/>
                  <a:gd name="connsiteY7" fmla="*/ 395288 h 1557338"/>
                  <a:gd name="connsiteX8" fmla="*/ 61912 w 700087"/>
                  <a:gd name="connsiteY8" fmla="*/ 442913 h 1557338"/>
                  <a:gd name="connsiteX9" fmla="*/ 57150 w 700087"/>
                  <a:gd name="connsiteY9" fmla="*/ 457200 h 1557338"/>
                  <a:gd name="connsiteX10" fmla="*/ 28575 w 700087"/>
                  <a:gd name="connsiteY10" fmla="*/ 585788 h 1557338"/>
                  <a:gd name="connsiteX11" fmla="*/ 0 w 700087"/>
                  <a:gd name="connsiteY11" fmla="*/ 704850 h 1557338"/>
                  <a:gd name="connsiteX12" fmla="*/ 0 w 700087"/>
                  <a:gd name="connsiteY12" fmla="*/ 833438 h 1557338"/>
                  <a:gd name="connsiteX13" fmla="*/ 19050 w 700087"/>
                  <a:gd name="connsiteY13" fmla="*/ 971550 h 1557338"/>
                  <a:gd name="connsiteX14" fmla="*/ 47625 w 700087"/>
                  <a:gd name="connsiteY14" fmla="*/ 1095375 h 1557338"/>
                  <a:gd name="connsiteX15" fmla="*/ 109537 w 700087"/>
                  <a:gd name="connsiteY15" fmla="*/ 1200150 h 1557338"/>
                  <a:gd name="connsiteX16" fmla="*/ 180975 w 700087"/>
                  <a:gd name="connsiteY16" fmla="*/ 1323975 h 1557338"/>
                  <a:gd name="connsiteX17" fmla="*/ 257175 w 700087"/>
                  <a:gd name="connsiteY17" fmla="*/ 1419225 h 1557338"/>
                  <a:gd name="connsiteX18" fmla="*/ 376237 w 700087"/>
                  <a:gd name="connsiteY18" fmla="*/ 1509713 h 1557338"/>
                  <a:gd name="connsiteX19" fmla="*/ 461962 w 700087"/>
                  <a:gd name="connsiteY19" fmla="*/ 1557338 h 1557338"/>
                  <a:gd name="connsiteX20" fmla="*/ 571500 w 700087"/>
                  <a:gd name="connsiteY20" fmla="*/ 1509713 h 1557338"/>
                  <a:gd name="connsiteX21" fmla="*/ 700087 w 700087"/>
                  <a:gd name="connsiteY21" fmla="*/ 1400175 h 1557338"/>
                  <a:gd name="connsiteX22" fmla="*/ 585787 w 700087"/>
                  <a:gd name="connsiteY22" fmla="*/ 1319213 h 1557338"/>
                  <a:gd name="connsiteX23" fmla="*/ 581025 w 700087"/>
                  <a:gd name="connsiteY23" fmla="*/ 1252538 h 1557338"/>
                  <a:gd name="connsiteX24" fmla="*/ 585787 w 700087"/>
                  <a:gd name="connsiteY24" fmla="*/ 1223963 h 1557338"/>
                  <a:gd name="connsiteX25" fmla="*/ 523875 w 700087"/>
                  <a:gd name="connsiteY25" fmla="*/ 1204913 h 1557338"/>
                  <a:gd name="connsiteX26" fmla="*/ 519112 w 700087"/>
                  <a:gd name="connsiteY26" fmla="*/ 1195388 h 1557338"/>
                  <a:gd name="connsiteX27" fmla="*/ 409575 w 700087"/>
                  <a:gd name="connsiteY27" fmla="*/ 1128713 h 1557338"/>
                  <a:gd name="connsiteX28" fmla="*/ 361950 w 700087"/>
                  <a:gd name="connsiteY28" fmla="*/ 1119188 h 1557338"/>
                  <a:gd name="connsiteX29" fmla="*/ 319087 w 700087"/>
                  <a:gd name="connsiteY29" fmla="*/ 1076325 h 1557338"/>
                  <a:gd name="connsiteX30" fmla="*/ 309562 w 700087"/>
                  <a:gd name="connsiteY30" fmla="*/ 1071563 h 1557338"/>
                  <a:gd name="connsiteX31" fmla="*/ 228600 w 700087"/>
                  <a:gd name="connsiteY31" fmla="*/ 981075 h 1557338"/>
                  <a:gd name="connsiteX32" fmla="*/ 219075 w 700087"/>
                  <a:gd name="connsiteY32" fmla="*/ 690563 h 1557338"/>
                  <a:gd name="connsiteX33" fmla="*/ 214312 w 700087"/>
                  <a:gd name="connsiteY33" fmla="*/ 609600 h 1557338"/>
                  <a:gd name="connsiteX34" fmla="*/ 238125 w 700087"/>
                  <a:gd name="connsiteY34" fmla="*/ 538163 h 1557338"/>
                  <a:gd name="connsiteX35" fmla="*/ 247650 w 700087"/>
                  <a:gd name="connsiteY35" fmla="*/ 514350 h 1557338"/>
                  <a:gd name="connsiteX36" fmla="*/ 390525 w 700087"/>
                  <a:gd name="connsiteY36" fmla="*/ 233363 h 1557338"/>
                  <a:gd name="connsiteX37" fmla="*/ 547687 w 700087"/>
                  <a:gd name="connsiteY37" fmla="*/ 119063 h 1557338"/>
                  <a:gd name="connsiteX38" fmla="*/ 700087 w 700087"/>
                  <a:gd name="connsiteY38" fmla="*/ 33338 h 15573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00087" h="1557338">
                    <a:moveTo>
                      <a:pt x="700087" y="33338"/>
                    </a:moveTo>
                    <a:lnTo>
                      <a:pt x="585787" y="9525"/>
                    </a:lnTo>
                    <a:lnTo>
                      <a:pt x="423862" y="0"/>
                    </a:lnTo>
                    <a:lnTo>
                      <a:pt x="347662" y="52388"/>
                    </a:lnTo>
                    <a:lnTo>
                      <a:pt x="314325" y="90488"/>
                    </a:lnTo>
                    <a:lnTo>
                      <a:pt x="238125" y="152400"/>
                    </a:lnTo>
                    <a:lnTo>
                      <a:pt x="119062" y="290513"/>
                    </a:lnTo>
                    <a:lnTo>
                      <a:pt x="80962" y="395288"/>
                    </a:lnTo>
                    <a:cubicBezTo>
                      <a:pt x="74612" y="411163"/>
                      <a:pt x="68050" y="426955"/>
                      <a:pt x="61912" y="442913"/>
                    </a:cubicBezTo>
                    <a:cubicBezTo>
                      <a:pt x="60110" y="447598"/>
                      <a:pt x="57150" y="457200"/>
                      <a:pt x="57150" y="457200"/>
                    </a:cubicBezTo>
                    <a:lnTo>
                      <a:pt x="28575" y="585788"/>
                    </a:lnTo>
                    <a:lnTo>
                      <a:pt x="0" y="704850"/>
                    </a:lnTo>
                    <a:lnTo>
                      <a:pt x="0" y="833438"/>
                    </a:lnTo>
                    <a:lnTo>
                      <a:pt x="19050" y="971550"/>
                    </a:lnTo>
                    <a:lnTo>
                      <a:pt x="47625" y="1095375"/>
                    </a:lnTo>
                    <a:lnTo>
                      <a:pt x="109537" y="1200150"/>
                    </a:lnTo>
                    <a:lnTo>
                      <a:pt x="180975" y="1323975"/>
                    </a:lnTo>
                    <a:lnTo>
                      <a:pt x="257175" y="1419225"/>
                    </a:lnTo>
                    <a:lnTo>
                      <a:pt x="376237" y="1509713"/>
                    </a:lnTo>
                    <a:lnTo>
                      <a:pt x="461962" y="1557338"/>
                    </a:lnTo>
                    <a:lnTo>
                      <a:pt x="571500" y="1509713"/>
                    </a:lnTo>
                    <a:lnTo>
                      <a:pt x="700087" y="1400175"/>
                    </a:lnTo>
                    <a:lnTo>
                      <a:pt x="585787" y="1319213"/>
                    </a:lnTo>
                    <a:cubicBezTo>
                      <a:pt x="580594" y="1262082"/>
                      <a:pt x="581025" y="1284360"/>
                      <a:pt x="581025" y="1252538"/>
                    </a:cubicBezTo>
                    <a:lnTo>
                      <a:pt x="585787" y="1223963"/>
                    </a:lnTo>
                    <a:cubicBezTo>
                      <a:pt x="544626" y="1219847"/>
                      <a:pt x="543885" y="1229925"/>
                      <a:pt x="523875" y="1204913"/>
                    </a:cubicBezTo>
                    <a:cubicBezTo>
                      <a:pt x="521657" y="1202141"/>
                      <a:pt x="520700" y="1198563"/>
                      <a:pt x="519112" y="1195388"/>
                    </a:cubicBezTo>
                    <a:lnTo>
                      <a:pt x="409575" y="1128713"/>
                    </a:lnTo>
                    <a:cubicBezTo>
                      <a:pt x="393700" y="1125538"/>
                      <a:pt x="375961" y="1127299"/>
                      <a:pt x="361950" y="1119188"/>
                    </a:cubicBezTo>
                    <a:cubicBezTo>
                      <a:pt x="344463" y="1109064"/>
                      <a:pt x="337160" y="1085361"/>
                      <a:pt x="319087" y="1076325"/>
                    </a:cubicBezTo>
                    <a:lnTo>
                      <a:pt x="309562" y="1071563"/>
                    </a:lnTo>
                    <a:lnTo>
                      <a:pt x="228600" y="981075"/>
                    </a:lnTo>
                    <a:cubicBezTo>
                      <a:pt x="218911" y="700090"/>
                      <a:pt x="219075" y="796980"/>
                      <a:pt x="219075" y="690563"/>
                    </a:cubicBezTo>
                    <a:lnTo>
                      <a:pt x="214312" y="609600"/>
                    </a:lnTo>
                    <a:cubicBezTo>
                      <a:pt x="222250" y="585788"/>
                      <a:pt x="228803" y="561468"/>
                      <a:pt x="238125" y="538163"/>
                    </a:cubicBezTo>
                    <a:lnTo>
                      <a:pt x="247650" y="514350"/>
                    </a:lnTo>
                    <a:lnTo>
                      <a:pt x="390525" y="233363"/>
                    </a:lnTo>
                    <a:lnTo>
                      <a:pt x="547687" y="119063"/>
                    </a:lnTo>
                    <a:lnTo>
                      <a:pt x="700087" y="33338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Полилиния 289"/>
              <p:cNvSpPr/>
              <p:nvPr/>
            </p:nvSpPr>
            <p:spPr>
              <a:xfrm>
                <a:off x="3920481" y="2907010"/>
                <a:ext cx="1399232" cy="207591"/>
              </a:xfrm>
              <a:custGeom>
                <a:gdLst>
                  <a:gd name="connsiteX0" fmla="*/ 1290638 w 1290638"/>
                  <a:gd name="connsiteY0" fmla="*/ 14287 h 114300"/>
                  <a:gd name="connsiteX1" fmla="*/ 1290638 w 1290638"/>
                  <a:gd name="connsiteY1" fmla="*/ 14287 h 114300"/>
                  <a:gd name="connsiteX2" fmla="*/ 1228725 w 1290638"/>
                  <a:gd name="connsiteY2" fmla="*/ 47625 h 114300"/>
                  <a:gd name="connsiteX3" fmla="*/ 1000125 w 1290638"/>
                  <a:gd name="connsiteY3" fmla="*/ 76200 h 114300"/>
                  <a:gd name="connsiteX4" fmla="*/ 852488 w 1290638"/>
                  <a:gd name="connsiteY4" fmla="*/ 57150 h 114300"/>
                  <a:gd name="connsiteX5" fmla="*/ 747713 w 1290638"/>
                  <a:gd name="connsiteY5" fmla="*/ 66675 h 114300"/>
                  <a:gd name="connsiteX6" fmla="*/ 571500 w 1290638"/>
                  <a:gd name="connsiteY6" fmla="*/ 85725 h 114300"/>
                  <a:gd name="connsiteX7" fmla="*/ 495300 w 1290638"/>
                  <a:gd name="connsiteY7" fmla="*/ 104775 h 114300"/>
                  <a:gd name="connsiteX8" fmla="*/ 481013 w 1290638"/>
                  <a:gd name="connsiteY8" fmla="*/ 109537 h 114300"/>
                  <a:gd name="connsiteX9" fmla="*/ 466725 w 1290638"/>
                  <a:gd name="connsiteY9" fmla="*/ 109537 h 114300"/>
                  <a:gd name="connsiteX10" fmla="*/ 423863 w 1290638"/>
                  <a:gd name="connsiteY10" fmla="*/ 114300 h 114300"/>
                  <a:gd name="connsiteX11" fmla="*/ 195263 w 1290638"/>
                  <a:gd name="connsiteY11" fmla="*/ 90487 h 114300"/>
                  <a:gd name="connsiteX12" fmla="*/ 52388 w 1290638"/>
                  <a:gd name="connsiteY12" fmla="*/ 52387 h 114300"/>
                  <a:gd name="connsiteX13" fmla="*/ 0 w 1290638"/>
                  <a:gd name="connsiteY13" fmla="*/ 0 h 114300"/>
                  <a:gd name="connsiteX14" fmla="*/ 57150 w 1290638"/>
                  <a:gd name="connsiteY14" fmla="*/ 4762 h 114300"/>
                  <a:gd name="connsiteX15" fmla="*/ 238125 w 1290638"/>
                  <a:gd name="connsiteY15" fmla="*/ 28575 h 114300"/>
                  <a:gd name="connsiteX16" fmla="*/ 300038 w 1290638"/>
                  <a:gd name="connsiteY16" fmla="*/ 47625 h 114300"/>
                  <a:gd name="connsiteX17" fmla="*/ 433388 w 1290638"/>
                  <a:gd name="connsiteY17" fmla="*/ 80962 h 114300"/>
                  <a:gd name="connsiteX18" fmla="*/ 476250 w 1290638"/>
                  <a:gd name="connsiteY18" fmla="*/ 71437 h 114300"/>
                  <a:gd name="connsiteX19" fmla="*/ 623888 w 1290638"/>
                  <a:gd name="connsiteY19" fmla="*/ 38100 h 114300"/>
                  <a:gd name="connsiteX20" fmla="*/ 757238 w 1290638"/>
                  <a:gd name="connsiteY20" fmla="*/ 14287 h 114300"/>
                  <a:gd name="connsiteX21" fmla="*/ 1014413 w 1290638"/>
                  <a:gd name="connsiteY21" fmla="*/ 23812 h 114300"/>
                  <a:gd name="connsiteX22" fmla="*/ 1076325 w 1290638"/>
                  <a:gd name="connsiteY22" fmla="*/ 28575 h 114300"/>
                  <a:gd name="connsiteX23" fmla="*/ 1176338 w 1290638"/>
                  <a:gd name="connsiteY23" fmla="*/ 23812 h 114300"/>
                  <a:gd name="connsiteX24" fmla="*/ 1290638 w 1290638"/>
                  <a:gd name="connsiteY24" fmla="*/ 14287 h 1143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0638" h="114300">
                    <a:moveTo>
                      <a:pt x="1290638" y="14287"/>
                    </a:moveTo>
                    <a:lnTo>
                      <a:pt x="1290638" y="14287"/>
                    </a:lnTo>
                    <a:lnTo>
                      <a:pt x="1228725" y="47625"/>
                    </a:lnTo>
                    <a:lnTo>
                      <a:pt x="1000125" y="76200"/>
                    </a:lnTo>
                    <a:lnTo>
                      <a:pt x="852488" y="57150"/>
                    </a:lnTo>
                    <a:lnTo>
                      <a:pt x="747713" y="66675"/>
                    </a:lnTo>
                    <a:lnTo>
                      <a:pt x="571500" y="85725"/>
                    </a:lnTo>
                    <a:cubicBezTo>
                      <a:pt x="546100" y="92075"/>
                      <a:pt x="520138" y="96496"/>
                      <a:pt x="495300" y="104775"/>
                    </a:cubicBezTo>
                    <a:cubicBezTo>
                      <a:pt x="490538" y="106362"/>
                      <a:pt x="485965" y="108712"/>
                      <a:pt x="481013" y="109537"/>
                    </a:cubicBezTo>
                    <a:cubicBezTo>
                      <a:pt x="476315" y="110320"/>
                      <a:pt x="471488" y="109537"/>
                      <a:pt x="466725" y="109537"/>
                    </a:cubicBezTo>
                    <a:lnTo>
                      <a:pt x="423863" y="114300"/>
                    </a:lnTo>
                    <a:lnTo>
                      <a:pt x="195263" y="90487"/>
                    </a:lnTo>
                    <a:lnTo>
                      <a:pt x="52388" y="52387"/>
                    </a:lnTo>
                    <a:lnTo>
                      <a:pt x="0" y="0"/>
                    </a:lnTo>
                    <a:lnTo>
                      <a:pt x="57150" y="4762"/>
                    </a:lnTo>
                    <a:lnTo>
                      <a:pt x="238125" y="28575"/>
                    </a:lnTo>
                    <a:lnTo>
                      <a:pt x="300038" y="47625"/>
                    </a:lnTo>
                    <a:lnTo>
                      <a:pt x="433388" y="80962"/>
                    </a:lnTo>
                    <a:lnTo>
                      <a:pt x="476250" y="71437"/>
                    </a:lnTo>
                    <a:lnTo>
                      <a:pt x="623888" y="38100"/>
                    </a:lnTo>
                    <a:lnTo>
                      <a:pt x="757238" y="14287"/>
                    </a:lnTo>
                    <a:lnTo>
                      <a:pt x="1014413" y="23812"/>
                    </a:lnTo>
                    <a:lnTo>
                      <a:pt x="1076325" y="28575"/>
                    </a:lnTo>
                    <a:lnTo>
                      <a:pt x="1176338" y="23812"/>
                    </a:lnTo>
                    <a:lnTo>
                      <a:pt x="1290638" y="14287"/>
                    </a:lnTo>
                    <a:close/>
                  </a:path>
                </a:pathLst>
              </a:custGeom>
              <a:solidFill>
                <a:srgbClr val="3F2C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Полилиния 290"/>
              <p:cNvSpPr/>
              <p:nvPr/>
            </p:nvSpPr>
            <p:spPr>
              <a:xfrm>
                <a:off x="3684489" y="477501"/>
                <a:ext cx="766763" cy="957263"/>
              </a:xfrm>
              <a:custGeom>
                <a:gdLst>
                  <a:gd name="connsiteX0" fmla="*/ 742950 w 766763"/>
                  <a:gd name="connsiteY0" fmla="*/ 657225 h 957263"/>
                  <a:gd name="connsiteX1" fmla="*/ 766763 w 766763"/>
                  <a:gd name="connsiteY1" fmla="*/ 523875 h 957263"/>
                  <a:gd name="connsiteX2" fmla="*/ 628650 w 766763"/>
                  <a:gd name="connsiteY2" fmla="*/ 400050 h 957263"/>
                  <a:gd name="connsiteX3" fmla="*/ 590550 w 766763"/>
                  <a:gd name="connsiteY3" fmla="*/ 352425 h 957263"/>
                  <a:gd name="connsiteX4" fmla="*/ 514350 w 766763"/>
                  <a:gd name="connsiteY4" fmla="*/ 228600 h 957263"/>
                  <a:gd name="connsiteX5" fmla="*/ 495300 w 766763"/>
                  <a:gd name="connsiteY5" fmla="*/ 190500 h 957263"/>
                  <a:gd name="connsiteX6" fmla="*/ 376238 w 766763"/>
                  <a:gd name="connsiteY6" fmla="*/ 52388 h 957263"/>
                  <a:gd name="connsiteX7" fmla="*/ 276225 w 766763"/>
                  <a:gd name="connsiteY7" fmla="*/ 19050 h 957263"/>
                  <a:gd name="connsiteX8" fmla="*/ 261938 w 766763"/>
                  <a:gd name="connsiteY8" fmla="*/ 100013 h 957263"/>
                  <a:gd name="connsiteX9" fmla="*/ 200025 w 766763"/>
                  <a:gd name="connsiteY9" fmla="*/ 52388 h 957263"/>
                  <a:gd name="connsiteX10" fmla="*/ 152400 w 766763"/>
                  <a:gd name="connsiteY10" fmla="*/ 33338 h 957263"/>
                  <a:gd name="connsiteX11" fmla="*/ 114300 w 766763"/>
                  <a:gd name="connsiteY11" fmla="*/ 0 h 957263"/>
                  <a:gd name="connsiteX12" fmla="*/ 80963 w 766763"/>
                  <a:gd name="connsiteY12" fmla="*/ 19050 h 957263"/>
                  <a:gd name="connsiteX13" fmla="*/ 28575 w 766763"/>
                  <a:gd name="connsiteY13" fmla="*/ 166688 h 957263"/>
                  <a:gd name="connsiteX14" fmla="*/ 19050 w 766763"/>
                  <a:gd name="connsiteY14" fmla="*/ 195263 h 957263"/>
                  <a:gd name="connsiteX15" fmla="*/ 0 w 766763"/>
                  <a:gd name="connsiteY15" fmla="*/ 300038 h 957263"/>
                  <a:gd name="connsiteX16" fmla="*/ 0 w 766763"/>
                  <a:gd name="connsiteY16" fmla="*/ 352425 h 957263"/>
                  <a:gd name="connsiteX17" fmla="*/ 19050 w 766763"/>
                  <a:gd name="connsiteY17" fmla="*/ 457200 h 957263"/>
                  <a:gd name="connsiteX18" fmla="*/ 38100 w 766763"/>
                  <a:gd name="connsiteY18" fmla="*/ 500063 h 957263"/>
                  <a:gd name="connsiteX19" fmla="*/ 95250 w 766763"/>
                  <a:gd name="connsiteY19" fmla="*/ 671513 h 957263"/>
                  <a:gd name="connsiteX20" fmla="*/ 133350 w 766763"/>
                  <a:gd name="connsiteY20" fmla="*/ 723900 h 957263"/>
                  <a:gd name="connsiteX21" fmla="*/ 219075 w 766763"/>
                  <a:gd name="connsiteY21" fmla="*/ 847725 h 957263"/>
                  <a:gd name="connsiteX22" fmla="*/ 261938 w 766763"/>
                  <a:gd name="connsiteY22" fmla="*/ 871538 h 957263"/>
                  <a:gd name="connsiteX23" fmla="*/ 333375 w 766763"/>
                  <a:gd name="connsiteY23" fmla="*/ 957263 h 957263"/>
                  <a:gd name="connsiteX24" fmla="*/ 657225 w 766763"/>
                  <a:gd name="connsiteY24" fmla="*/ 762000 h 957263"/>
                  <a:gd name="connsiteX25" fmla="*/ 742950 w 766763"/>
                  <a:gd name="connsiteY25" fmla="*/ 657225 h 9572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6763" h="957263">
                    <a:moveTo>
                      <a:pt x="742950" y="657225"/>
                    </a:moveTo>
                    <a:lnTo>
                      <a:pt x="766763" y="523875"/>
                    </a:lnTo>
                    <a:lnTo>
                      <a:pt x="628650" y="400050"/>
                    </a:lnTo>
                    <a:cubicBezTo>
                      <a:pt x="592975" y="359278"/>
                      <a:pt x="602860" y="377043"/>
                      <a:pt x="590550" y="352425"/>
                    </a:cubicBezTo>
                    <a:lnTo>
                      <a:pt x="514350" y="228600"/>
                    </a:lnTo>
                    <a:lnTo>
                      <a:pt x="495300" y="190500"/>
                    </a:lnTo>
                    <a:lnTo>
                      <a:pt x="376238" y="52388"/>
                    </a:lnTo>
                    <a:lnTo>
                      <a:pt x="276225" y="19050"/>
                    </a:lnTo>
                    <a:lnTo>
                      <a:pt x="261938" y="100013"/>
                    </a:lnTo>
                    <a:lnTo>
                      <a:pt x="200025" y="52388"/>
                    </a:lnTo>
                    <a:cubicBezTo>
                      <a:pt x="158601" y="36854"/>
                      <a:pt x="174057" y="44165"/>
                      <a:pt x="152400" y="33338"/>
                    </a:cubicBezTo>
                    <a:lnTo>
                      <a:pt x="114300" y="0"/>
                    </a:lnTo>
                    <a:lnTo>
                      <a:pt x="80963" y="19050"/>
                    </a:lnTo>
                    <a:cubicBezTo>
                      <a:pt x="63278" y="107474"/>
                      <a:pt x="80160" y="40071"/>
                      <a:pt x="28575" y="166688"/>
                    </a:cubicBezTo>
                    <a:cubicBezTo>
                      <a:pt x="24787" y="175986"/>
                      <a:pt x="19050" y="195263"/>
                      <a:pt x="19050" y="195263"/>
                    </a:cubicBezTo>
                    <a:lnTo>
                      <a:pt x="0" y="300038"/>
                    </a:lnTo>
                    <a:lnTo>
                      <a:pt x="0" y="352425"/>
                    </a:lnTo>
                    <a:lnTo>
                      <a:pt x="19050" y="457200"/>
                    </a:lnTo>
                    <a:cubicBezTo>
                      <a:pt x="34126" y="497402"/>
                      <a:pt x="23748" y="485708"/>
                      <a:pt x="38100" y="500063"/>
                    </a:cubicBezTo>
                    <a:lnTo>
                      <a:pt x="95250" y="671513"/>
                    </a:lnTo>
                    <a:lnTo>
                      <a:pt x="133350" y="723900"/>
                    </a:lnTo>
                    <a:lnTo>
                      <a:pt x="219075" y="847725"/>
                    </a:lnTo>
                    <a:cubicBezTo>
                      <a:pt x="259183" y="867779"/>
                      <a:pt x="247135" y="856735"/>
                      <a:pt x="261938" y="871538"/>
                    </a:cubicBezTo>
                    <a:lnTo>
                      <a:pt x="333375" y="957263"/>
                    </a:lnTo>
                    <a:lnTo>
                      <a:pt x="657225" y="762000"/>
                    </a:lnTo>
                    <a:lnTo>
                      <a:pt x="742950" y="657225"/>
                    </a:lnTo>
                    <a:close/>
                  </a:path>
                </a:pathLst>
              </a:custGeom>
              <a:solidFill>
                <a:srgbClr val="C4A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Полилиния 291"/>
              <p:cNvSpPr/>
              <p:nvPr/>
            </p:nvSpPr>
            <p:spPr>
              <a:xfrm>
                <a:off x="3898343" y="691323"/>
                <a:ext cx="519288" cy="704850"/>
              </a:xfrm>
              <a:custGeom>
                <a:gdLst>
                  <a:gd name="connsiteX0" fmla="*/ 519288 w 519288"/>
                  <a:gd name="connsiteY0" fmla="*/ 457200 h 704850"/>
                  <a:gd name="connsiteX1" fmla="*/ 414513 w 519288"/>
                  <a:gd name="connsiteY1" fmla="*/ 314325 h 704850"/>
                  <a:gd name="connsiteX2" fmla="*/ 309738 w 519288"/>
                  <a:gd name="connsiteY2" fmla="*/ 157162 h 704850"/>
                  <a:gd name="connsiteX3" fmla="*/ 266876 w 519288"/>
                  <a:gd name="connsiteY3" fmla="*/ 38100 h 704850"/>
                  <a:gd name="connsiteX4" fmla="*/ 233538 w 519288"/>
                  <a:gd name="connsiteY4" fmla="*/ 0 h 704850"/>
                  <a:gd name="connsiteX5" fmla="*/ 171626 w 519288"/>
                  <a:gd name="connsiteY5" fmla="*/ 109537 h 704850"/>
                  <a:gd name="connsiteX6" fmla="*/ 147813 w 519288"/>
                  <a:gd name="connsiteY6" fmla="*/ 166687 h 704850"/>
                  <a:gd name="connsiteX7" fmla="*/ 95426 w 519288"/>
                  <a:gd name="connsiteY7" fmla="*/ 104775 h 704850"/>
                  <a:gd name="connsiteX8" fmla="*/ 43038 w 519288"/>
                  <a:gd name="connsiteY8" fmla="*/ 66675 h 704850"/>
                  <a:gd name="connsiteX9" fmla="*/ 14463 w 519288"/>
                  <a:gd name="connsiteY9" fmla="*/ 80962 h 704850"/>
                  <a:gd name="connsiteX10" fmla="*/ 176 w 519288"/>
                  <a:gd name="connsiteY10" fmla="*/ 119062 h 704850"/>
                  <a:gd name="connsiteX11" fmla="*/ 4938 w 519288"/>
                  <a:gd name="connsiteY11" fmla="*/ 138112 h 704850"/>
                  <a:gd name="connsiteX12" fmla="*/ 14463 w 519288"/>
                  <a:gd name="connsiteY12" fmla="*/ 176212 h 704850"/>
                  <a:gd name="connsiteX13" fmla="*/ 23988 w 519288"/>
                  <a:gd name="connsiteY13" fmla="*/ 247650 h 704850"/>
                  <a:gd name="connsiteX14" fmla="*/ 33513 w 519288"/>
                  <a:gd name="connsiteY14" fmla="*/ 309562 h 704850"/>
                  <a:gd name="connsiteX15" fmla="*/ 38276 w 519288"/>
                  <a:gd name="connsiteY15" fmla="*/ 319087 h 704850"/>
                  <a:gd name="connsiteX16" fmla="*/ 28751 w 519288"/>
                  <a:gd name="connsiteY16" fmla="*/ 390525 h 704850"/>
                  <a:gd name="connsiteX17" fmla="*/ 47801 w 519288"/>
                  <a:gd name="connsiteY17" fmla="*/ 514350 h 704850"/>
                  <a:gd name="connsiteX18" fmla="*/ 85901 w 519288"/>
                  <a:gd name="connsiteY18" fmla="*/ 552450 h 704850"/>
                  <a:gd name="connsiteX19" fmla="*/ 119238 w 519288"/>
                  <a:gd name="connsiteY19" fmla="*/ 623887 h 704850"/>
                  <a:gd name="connsiteX20" fmla="*/ 147813 w 519288"/>
                  <a:gd name="connsiteY20" fmla="*/ 657225 h 704850"/>
                  <a:gd name="connsiteX21" fmla="*/ 157338 w 519288"/>
                  <a:gd name="connsiteY21" fmla="*/ 671512 h 704850"/>
                  <a:gd name="connsiteX22" fmla="*/ 185913 w 519288"/>
                  <a:gd name="connsiteY22" fmla="*/ 704850 h 704850"/>
                  <a:gd name="connsiteX23" fmla="*/ 362126 w 519288"/>
                  <a:gd name="connsiteY23" fmla="*/ 576262 h 704850"/>
                  <a:gd name="connsiteX24" fmla="*/ 409751 w 519288"/>
                  <a:gd name="connsiteY24" fmla="*/ 552450 h 704850"/>
                  <a:gd name="connsiteX25" fmla="*/ 424038 w 519288"/>
                  <a:gd name="connsiteY25" fmla="*/ 542925 h 704850"/>
                  <a:gd name="connsiteX26" fmla="*/ 519288 w 519288"/>
                  <a:gd name="connsiteY26" fmla="*/ 457200 h 7048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288" h="704850">
                    <a:moveTo>
                      <a:pt x="519288" y="457200"/>
                    </a:moveTo>
                    <a:lnTo>
                      <a:pt x="414513" y="314325"/>
                    </a:lnTo>
                    <a:lnTo>
                      <a:pt x="309738" y="157162"/>
                    </a:lnTo>
                    <a:lnTo>
                      <a:pt x="266876" y="38100"/>
                    </a:lnTo>
                    <a:lnTo>
                      <a:pt x="233538" y="0"/>
                    </a:lnTo>
                    <a:lnTo>
                      <a:pt x="171626" y="109537"/>
                    </a:lnTo>
                    <a:lnTo>
                      <a:pt x="147813" y="166687"/>
                    </a:lnTo>
                    <a:lnTo>
                      <a:pt x="95426" y="104775"/>
                    </a:lnTo>
                    <a:lnTo>
                      <a:pt x="43038" y="66675"/>
                    </a:lnTo>
                    <a:lnTo>
                      <a:pt x="14463" y="80962"/>
                    </a:lnTo>
                    <a:cubicBezTo>
                      <a:pt x="9701" y="93662"/>
                      <a:pt x="2406" y="105683"/>
                      <a:pt x="176" y="119062"/>
                    </a:cubicBezTo>
                    <a:cubicBezTo>
                      <a:pt x="-900" y="125518"/>
                      <a:pt x="3216" y="131797"/>
                      <a:pt x="4938" y="138112"/>
                    </a:cubicBezTo>
                    <a:cubicBezTo>
                      <a:pt x="14899" y="174638"/>
                      <a:pt x="14463" y="159664"/>
                      <a:pt x="14463" y="176212"/>
                    </a:cubicBezTo>
                    <a:lnTo>
                      <a:pt x="23988" y="247650"/>
                    </a:lnTo>
                    <a:cubicBezTo>
                      <a:pt x="26453" y="269832"/>
                      <a:pt x="26640" y="288944"/>
                      <a:pt x="33513" y="309562"/>
                    </a:cubicBezTo>
                    <a:cubicBezTo>
                      <a:pt x="34636" y="312930"/>
                      <a:pt x="36688" y="315912"/>
                      <a:pt x="38276" y="319087"/>
                    </a:cubicBezTo>
                    <a:lnTo>
                      <a:pt x="28751" y="390525"/>
                    </a:lnTo>
                    <a:lnTo>
                      <a:pt x="47801" y="514350"/>
                    </a:lnTo>
                    <a:cubicBezTo>
                      <a:pt x="78686" y="550382"/>
                      <a:pt x="63286" y="541141"/>
                      <a:pt x="85901" y="552450"/>
                    </a:cubicBezTo>
                    <a:lnTo>
                      <a:pt x="119238" y="623887"/>
                    </a:lnTo>
                    <a:cubicBezTo>
                      <a:pt x="128763" y="635000"/>
                      <a:pt x="138670" y="645796"/>
                      <a:pt x="147813" y="657225"/>
                    </a:cubicBezTo>
                    <a:cubicBezTo>
                      <a:pt x="151389" y="661694"/>
                      <a:pt x="157338" y="671512"/>
                      <a:pt x="157338" y="671512"/>
                    </a:cubicBezTo>
                    <a:lnTo>
                      <a:pt x="185913" y="704850"/>
                    </a:lnTo>
                    <a:lnTo>
                      <a:pt x="362126" y="576262"/>
                    </a:lnTo>
                    <a:cubicBezTo>
                      <a:pt x="378001" y="568325"/>
                      <a:pt x="394124" y="560865"/>
                      <a:pt x="409751" y="552450"/>
                    </a:cubicBezTo>
                    <a:cubicBezTo>
                      <a:pt x="414791" y="549736"/>
                      <a:pt x="424038" y="542925"/>
                      <a:pt x="424038" y="542925"/>
                    </a:cubicBezTo>
                    <a:lnTo>
                      <a:pt x="519288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692F"/>
                  </a:gs>
                  <a:gs pos="100000">
                    <a:srgbClr val="E0B17A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Полилиния 292"/>
              <p:cNvSpPr/>
              <p:nvPr/>
            </p:nvSpPr>
            <p:spPr>
              <a:xfrm>
                <a:off x="3820035" y="641401"/>
                <a:ext cx="461963" cy="685800"/>
              </a:xfrm>
              <a:custGeom>
                <a:gdLst>
                  <a:gd name="connsiteX0" fmla="*/ 461963 w 461963"/>
                  <a:gd name="connsiteY0" fmla="*/ 523875 h 685800"/>
                  <a:gd name="connsiteX1" fmla="*/ 428625 w 461963"/>
                  <a:gd name="connsiteY1" fmla="*/ 342900 h 685800"/>
                  <a:gd name="connsiteX2" fmla="*/ 385763 w 461963"/>
                  <a:gd name="connsiteY2" fmla="*/ 233363 h 685800"/>
                  <a:gd name="connsiteX3" fmla="*/ 314325 w 461963"/>
                  <a:gd name="connsiteY3" fmla="*/ 76200 h 685800"/>
                  <a:gd name="connsiteX4" fmla="*/ 276225 w 461963"/>
                  <a:gd name="connsiteY4" fmla="*/ 0 h 685800"/>
                  <a:gd name="connsiteX5" fmla="*/ 228600 w 461963"/>
                  <a:gd name="connsiteY5" fmla="*/ 233363 h 685800"/>
                  <a:gd name="connsiteX6" fmla="*/ 233363 w 461963"/>
                  <a:gd name="connsiteY6" fmla="*/ 376238 h 685800"/>
                  <a:gd name="connsiteX7" fmla="*/ 261938 w 461963"/>
                  <a:gd name="connsiteY7" fmla="*/ 476250 h 685800"/>
                  <a:gd name="connsiteX8" fmla="*/ 295275 w 461963"/>
                  <a:gd name="connsiteY8" fmla="*/ 542925 h 685800"/>
                  <a:gd name="connsiteX9" fmla="*/ 195263 w 461963"/>
                  <a:gd name="connsiteY9" fmla="*/ 495300 h 685800"/>
                  <a:gd name="connsiteX10" fmla="*/ 190500 w 461963"/>
                  <a:gd name="connsiteY10" fmla="*/ 447675 h 685800"/>
                  <a:gd name="connsiteX11" fmla="*/ 171450 w 461963"/>
                  <a:gd name="connsiteY11" fmla="*/ 366713 h 685800"/>
                  <a:gd name="connsiteX12" fmla="*/ 161925 w 461963"/>
                  <a:gd name="connsiteY12" fmla="*/ 319088 h 685800"/>
                  <a:gd name="connsiteX13" fmla="*/ 152400 w 461963"/>
                  <a:gd name="connsiteY13" fmla="*/ 257175 h 685800"/>
                  <a:gd name="connsiteX14" fmla="*/ 142875 w 461963"/>
                  <a:gd name="connsiteY14" fmla="*/ 204788 h 685800"/>
                  <a:gd name="connsiteX15" fmla="*/ 119063 w 461963"/>
                  <a:gd name="connsiteY15" fmla="*/ 128588 h 685800"/>
                  <a:gd name="connsiteX16" fmla="*/ 38100 w 461963"/>
                  <a:gd name="connsiteY16" fmla="*/ 23813 h 685800"/>
                  <a:gd name="connsiteX17" fmla="*/ 0 w 461963"/>
                  <a:gd name="connsiteY17" fmla="*/ 14288 h 685800"/>
                  <a:gd name="connsiteX18" fmla="*/ 9525 w 461963"/>
                  <a:gd name="connsiteY18" fmla="*/ 152400 h 685800"/>
                  <a:gd name="connsiteX19" fmla="*/ 23813 w 461963"/>
                  <a:gd name="connsiteY19" fmla="*/ 271463 h 685800"/>
                  <a:gd name="connsiteX20" fmla="*/ 71438 w 461963"/>
                  <a:gd name="connsiteY20" fmla="*/ 338138 h 685800"/>
                  <a:gd name="connsiteX21" fmla="*/ 100013 w 461963"/>
                  <a:gd name="connsiteY21" fmla="*/ 390525 h 685800"/>
                  <a:gd name="connsiteX22" fmla="*/ 119063 w 461963"/>
                  <a:gd name="connsiteY22" fmla="*/ 500063 h 685800"/>
                  <a:gd name="connsiteX23" fmla="*/ 147638 w 461963"/>
                  <a:gd name="connsiteY23" fmla="*/ 547688 h 685800"/>
                  <a:gd name="connsiteX24" fmla="*/ 219075 w 461963"/>
                  <a:gd name="connsiteY24" fmla="*/ 604838 h 685800"/>
                  <a:gd name="connsiteX25" fmla="*/ 261938 w 461963"/>
                  <a:gd name="connsiteY25" fmla="*/ 647700 h 685800"/>
                  <a:gd name="connsiteX26" fmla="*/ 300038 w 461963"/>
                  <a:gd name="connsiteY26" fmla="*/ 666750 h 685800"/>
                  <a:gd name="connsiteX27" fmla="*/ 347663 w 461963"/>
                  <a:gd name="connsiteY27" fmla="*/ 685800 h 685800"/>
                  <a:gd name="connsiteX28" fmla="*/ 433388 w 461963"/>
                  <a:gd name="connsiteY28" fmla="*/ 633413 h 685800"/>
                  <a:gd name="connsiteX29" fmla="*/ 461963 w 461963"/>
                  <a:gd name="connsiteY29" fmla="*/ 523875 h 685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963" h="685800">
                    <a:moveTo>
                      <a:pt x="461963" y="523875"/>
                    </a:moveTo>
                    <a:lnTo>
                      <a:pt x="428625" y="342900"/>
                    </a:lnTo>
                    <a:lnTo>
                      <a:pt x="385763" y="233363"/>
                    </a:lnTo>
                    <a:lnTo>
                      <a:pt x="314325" y="76200"/>
                    </a:lnTo>
                    <a:lnTo>
                      <a:pt x="276225" y="0"/>
                    </a:lnTo>
                    <a:lnTo>
                      <a:pt x="228600" y="233363"/>
                    </a:lnTo>
                    <a:lnTo>
                      <a:pt x="233363" y="376238"/>
                    </a:lnTo>
                    <a:lnTo>
                      <a:pt x="261938" y="476250"/>
                    </a:lnTo>
                    <a:lnTo>
                      <a:pt x="295275" y="542925"/>
                    </a:lnTo>
                    <a:lnTo>
                      <a:pt x="195263" y="495300"/>
                    </a:lnTo>
                    <a:lnTo>
                      <a:pt x="190500" y="447675"/>
                    </a:lnTo>
                    <a:lnTo>
                      <a:pt x="171450" y="366713"/>
                    </a:lnTo>
                    <a:cubicBezTo>
                      <a:pt x="161581" y="322300"/>
                      <a:pt x="161925" y="338486"/>
                      <a:pt x="161925" y="319088"/>
                    </a:cubicBezTo>
                    <a:lnTo>
                      <a:pt x="152400" y="257175"/>
                    </a:lnTo>
                    <a:lnTo>
                      <a:pt x="142875" y="204788"/>
                    </a:lnTo>
                    <a:lnTo>
                      <a:pt x="119063" y="128588"/>
                    </a:lnTo>
                    <a:lnTo>
                      <a:pt x="38100" y="23813"/>
                    </a:lnTo>
                    <a:lnTo>
                      <a:pt x="0" y="14288"/>
                    </a:lnTo>
                    <a:lnTo>
                      <a:pt x="9525" y="152400"/>
                    </a:lnTo>
                    <a:lnTo>
                      <a:pt x="23813" y="271463"/>
                    </a:lnTo>
                    <a:cubicBezTo>
                      <a:pt x="63773" y="336398"/>
                      <a:pt x="40240" y="322537"/>
                      <a:pt x="71438" y="338138"/>
                    </a:cubicBezTo>
                    <a:lnTo>
                      <a:pt x="100013" y="390525"/>
                    </a:lnTo>
                    <a:lnTo>
                      <a:pt x="119063" y="500063"/>
                    </a:lnTo>
                    <a:cubicBezTo>
                      <a:pt x="143965" y="544888"/>
                      <a:pt x="131318" y="531368"/>
                      <a:pt x="147638" y="547688"/>
                    </a:cubicBezTo>
                    <a:lnTo>
                      <a:pt x="219075" y="604838"/>
                    </a:lnTo>
                    <a:lnTo>
                      <a:pt x="261938" y="647700"/>
                    </a:lnTo>
                    <a:lnTo>
                      <a:pt x="300038" y="666750"/>
                    </a:lnTo>
                    <a:lnTo>
                      <a:pt x="347663" y="685800"/>
                    </a:lnTo>
                    <a:lnTo>
                      <a:pt x="433388" y="633413"/>
                    </a:lnTo>
                    <a:lnTo>
                      <a:pt x="461963" y="523875"/>
                    </a:lnTo>
                    <a:close/>
                  </a:path>
                </a:pathLst>
              </a:custGeom>
              <a:solidFill>
                <a:srgbClr val="3C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4" name="Группа 293"/>
              <p:cNvGrpSpPr/>
              <p:nvPr/>
            </p:nvGrpSpPr>
            <p:grpSpPr>
              <a:xfrm>
                <a:off x="5043209" y="415336"/>
                <a:ext cx="571500" cy="971015"/>
                <a:chOff x="5043209" y="415336"/>
                <a:chExt cx="571500" cy="971015"/>
              </a:xfrm>
            </p:grpSpPr>
            <p:sp>
              <p:nvSpPr>
                <p:cNvPr id="298" name="Полилиния 297"/>
                <p:cNvSpPr/>
                <p:nvPr/>
              </p:nvSpPr>
              <p:spPr>
                <a:xfrm>
                  <a:off x="5043209" y="415336"/>
                  <a:ext cx="571500" cy="966787"/>
                </a:xfrm>
                <a:custGeom>
                  <a:gdLst>
                    <a:gd name="connsiteX0" fmla="*/ 4763 w 571500"/>
                    <a:gd name="connsiteY0" fmla="*/ 719137 h 966787"/>
                    <a:gd name="connsiteX1" fmla="*/ 0 w 571500"/>
                    <a:gd name="connsiteY1" fmla="*/ 566737 h 966787"/>
                    <a:gd name="connsiteX2" fmla="*/ 61913 w 571500"/>
                    <a:gd name="connsiteY2" fmla="*/ 438150 h 966787"/>
                    <a:gd name="connsiteX3" fmla="*/ 128588 w 571500"/>
                    <a:gd name="connsiteY3" fmla="*/ 333375 h 966787"/>
                    <a:gd name="connsiteX4" fmla="*/ 161925 w 571500"/>
                    <a:gd name="connsiteY4" fmla="*/ 233362 h 966787"/>
                    <a:gd name="connsiteX5" fmla="*/ 233363 w 571500"/>
                    <a:gd name="connsiteY5" fmla="*/ 223837 h 966787"/>
                    <a:gd name="connsiteX6" fmla="*/ 300038 w 571500"/>
                    <a:gd name="connsiteY6" fmla="*/ 28575 h 966787"/>
                    <a:gd name="connsiteX7" fmla="*/ 333375 w 571500"/>
                    <a:gd name="connsiteY7" fmla="*/ 0 h 966787"/>
                    <a:gd name="connsiteX8" fmla="*/ 390525 w 571500"/>
                    <a:gd name="connsiteY8" fmla="*/ 47625 h 966787"/>
                    <a:gd name="connsiteX9" fmla="*/ 404813 w 571500"/>
                    <a:gd name="connsiteY9" fmla="*/ 61912 h 966787"/>
                    <a:gd name="connsiteX10" fmla="*/ 457200 w 571500"/>
                    <a:gd name="connsiteY10" fmla="*/ 147637 h 966787"/>
                    <a:gd name="connsiteX11" fmla="*/ 514350 w 571500"/>
                    <a:gd name="connsiteY11" fmla="*/ 280987 h 966787"/>
                    <a:gd name="connsiteX12" fmla="*/ 557213 w 571500"/>
                    <a:gd name="connsiteY12" fmla="*/ 304800 h 966787"/>
                    <a:gd name="connsiteX13" fmla="*/ 514350 w 571500"/>
                    <a:gd name="connsiteY13" fmla="*/ 438150 h 966787"/>
                    <a:gd name="connsiteX14" fmla="*/ 533400 w 571500"/>
                    <a:gd name="connsiteY14" fmla="*/ 481012 h 966787"/>
                    <a:gd name="connsiteX15" fmla="*/ 538163 w 571500"/>
                    <a:gd name="connsiteY15" fmla="*/ 495300 h 966787"/>
                    <a:gd name="connsiteX16" fmla="*/ 552450 w 571500"/>
                    <a:gd name="connsiteY16" fmla="*/ 561975 h 966787"/>
                    <a:gd name="connsiteX17" fmla="*/ 561975 w 571500"/>
                    <a:gd name="connsiteY17" fmla="*/ 604837 h 966787"/>
                    <a:gd name="connsiteX18" fmla="*/ 566738 w 571500"/>
                    <a:gd name="connsiteY18" fmla="*/ 619125 h 966787"/>
                    <a:gd name="connsiteX19" fmla="*/ 571500 w 571500"/>
                    <a:gd name="connsiteY19" fmla="*/ 723900 h 966787"/>
                    <a:gd name="connsiteX20" fmla="*/ 447675 w 571500"/>
                    <a:gd name="connsiteY20" fmla="*/ 785812 h 966787"/>
                    <a:gd name="connsiteX21" fmla="*/ 438150 w 571500"/>
                    <a:gd name="connsiteY21" fmla="*/ 857250 h 966787"/>
                    <a:gd name="connsiteX22" fmla="*/ 419100 w 571500"/>
                    <a:gd name="connsiteY22" fmla="*/ 895350 h 966787"/>
                    <a:gd name="connsiteX23" fmla="*/ 347663 w 571500"/>
                    <a:gd name="connsiteY23" fmla="*/ 962025 h 966787"/>
                    <a:gd name="connsiteX24" fmla="*/ 252413 w 571500"/>
                    <a:gd name="connsiteY24" fmla="*/ 966787 h 966787"/>
                    <a:gd name="connsiteX25" fmla="*/ 214313 w 571500"/>
                    <a:gd name="connsiteY25" fmla="*/ 933450 h 966787"/>
                    <a:gd name="connsiteX26" fmla="*/ 209550 w 571500"/>
                    <a:gd name="connsiteY26" fmla="*/ 919162 h 966787"/>
                    <a:gd name="connsiteX27" fmla="*/ 185738 w 571500"/>
                    <a:gd name="connsiteY27" fmla="*/ 885825 h 966787"/>
                    <a:gd name="connsiteX28" fmla="*/ 38100 w 571500"/>
                    <a:gd name="connsiteY28" fmla="*/ 790575 h 966787"/>
                    <a:gd name="connsiteX29" fmla="*/ 4763 w 571500"/>
                    <a:gd name="connsiteY29" fmla="*/ 719137 h 9667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1500" h="966787">
                      <a:moveTo>
                        <a:pt x="4763" y="719137"/>
                      </a:moveTo>
                      <a:lnTo>
                        <a:pt x="0" y="566737"/>
                      </a:lnTo>
                      <a:lnTo>
                        <a:pt x="61913" y="438150"/>
                      </a:lnTo>
                      <a:lnTo>
                        <a:pt x="128588" y="333375"/>
                      </a:lnTo>
                      <a:lnTo>
                        <a:pt x="161925" y="233362"/>
                      </a:lnTo>
                      <a:lnTo>
                        <a:pt x="233363" y="223837"/>
                      </a:lnTo>
                      <a:lnTo>
                        <a:pt x="300038" y="28575"/>
                      </a:lnTo>
                      <a:lnTo>
                        <a:pt x="333375" y="0"/>
                      </a:lnTo>
                      <a:cubicBezTo>
                        <a:pt x="352425" y="15875"/>
                        <a:pt x="371786" y="31384"/>
                        <a:pt x="390525" y="47625"/>
                      </a:cubicBezTo>
                      <a:cubicBezTo>
                        <a:pt x="395615" y="52036"/>
                        <a:pt x="404813" y="61912"/>
                        <a:pt x="404813" y="61912"/>
                      </a:cubicBezTo>
                      <a:lnTo>
                        <a:pt x="457200" y="147637"/>
                      </a:lnTo>
                      <a:lnTo>
                        <a:pt x="514350" y="280987"/>
                      </a:lnTo>
                      <a:lnTo>
                        <a:pt x="557213" y="304800"/>
                      </a:lnTo>
                      <a:lnTo>
                        <a:pt x="514350" y="438150"/>
                      </a:lnTo>
                      <a:cubicBezTo>
                        <a:pt x="520700" y="452437"/>
                        <a:pt x="527386" y="466580"/>
                        <a:pt x="533400" y="481012"/>
                      </a:cubicBezTo>
                      <a:cubicBezTo>
                        <a:pt x="535331" y="485646"/>
                        <a:pt x="538163" y="495300"/>
                        <a:pt x="538163" y="495300"/>
                      </a:cubicBezTo>
                      <a:lnTo>
                        <a:pt x="552450" y="561975"/>
                      </a:lnTo>
                      <a:cubicBezTo>
                        <a:pt x="555625" y="576262"/>
                        <a:pt x="558425" y="590638"/>
                        <a:pt x="561975" y="604837"/>
                      </a:cubicBezTo>
                      <a:cubicBezTo>
                        <a:pt x="563193" y="609707"/>
                        <a:pt x="566738" y="619125"/>
                        <a:pt x="566738" y="619125"/>
                      </a:cubicBezTo>
                      <a:lnTo>
                        <a:pt x="571500" y="723900"/>
                      </a:lnTo>
                      <a:lnTo>
                        <a:pt x="447675" y="785812"/>
                      </a:lnTo>
                      <a:lnTo>
                        <a:pt x="438150" y="857250"/>
                      </a:lnTo>
                      <a:lnTo>
                        <a:pt x="419100" y="895350"/>
                      </a:lnTo>
                      <a:lnTo>
                        <a:pt x="347663" y="962025"/>
                      </a:lnTo>
                      <a:lnTo>
                        <a:pt x="252413" y="966787"/>
                      </a:lnTo>
                      <a:cubicBezTo>
                        <a:pt x="239713" y="955675"/>
                        <a:pt x="225602" y="945993"/>
                        <a:pt x="214313" y="933450"/>
                      </a:cubicBezTo>
                      <a:cubicBezTo>
                        <a:pt x="210955" y="929718"/>
                        <a:pt x="211988" y="923551"/>
                        <a:pt x="209550" y="919162"/>
                      </a:cubicBezTo>
                      <a:cubicBezTo>
                        <a:pt x="196865" y="896330"/>
                        <a:pt x="197102" y="897189"/>
                        <a:pt x="185738" y="885825"/>
                      </a:cubicBezTo>
                      <a:lnTo>
                        <a:pt x="38100" y="790575"/>
                      </a:lnTo>
                      <a:lnTo>
                        <a:pt x="4763" y="719137"/>
                      </a:lnTo>
                      <a:close/>
                    </a:path>
                  </a:pathLst>
                </a:custGeom>
                <a:solidFill>
                  <a:srgbClr val="C7B0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>
                  <a:off x="5119522" y="658223"/>
                  <a:ext cx="428625" cy="723900"/>
                </a:xfrm>
                <a:custGeom>
                  <a:gdLst>
                    <a:gd name="connsiteX0" fmla="*/ 4762 w 428625"/>
                    <a:gd name="connsiteY0" fmla="*/ 509588 h 723900"/>
                    <a:gd name="connsiteX1" fmla="*/ 57150 w 428625"/>
                    <a:gd name="connsiteY1" fmla="*/ 333375 h 723900"/>
                    <a:gd name="connsiteX2" fmla="*/ 80962 w 428625"/>
                    <a:gd name="connsiteY2" fmla="*/ 433388 h 723900"/>
                    <a:gd name="connsiteX3" fmla="*/ 138112 w 428625"/>
                    <a:gd name="connsiteY3" fmla="*/ 466725 h 723900"/>
                    <a:gd name="connsiteX4" fmla="*/ 138112 w 428625"/>
                    <a:gd name="connsiteY4" fmla="*/ 376238 h 723900"/>
                    <a:gd name="connsiteX5" fmla="*/ 133350 w 428625"/>
                    <a:gd name="connsiteY5" fmla="*/ 333375 h 723900"/>
                    <a:gd name="connsiteX6" fmla="*/ 138112 w 428625"/>
                    <a:gd name="connsiteY6" fmla="*/ 276225 h 723900"/>
                    <a:gd name="connsiteX7" fmla="*/ 142875 w 428625"/>
                    <a:gd name="connsiteY7" fmla="*/ 252413 h 723900"/>
                    <a:gd name="connsiteX8" fmla="*/ 147637 w 428625"/>
                    <a:gd name="connsiteY8" fmla="*/ 233363 h 723900"/>
                    <a:gd name="connsiteX9" fmla="*/ 157162 w 428625"/>
                    <a:gd name="connsiteY9" fmla="*/ 147638 h 723900"/>
                    <a:gd name="connsiteX10" fmla="*/ 233362 w 428625"/>
                    <a:gd name="connsiteY10" fmla="*/ 57150 h 723900"/>
                    <a:gd name="connsiteX11" fmla="*/ 342900 w 428625"/>
                    <a:gd name="connsiteY11" fmla="*/ 19050 h 723900"/>
                    <a:gd name="connsiteX12" fmla="*/ 376237 w 428625"/>
                    <a:gd name="connsiteY12" fmla="*/ 0 h 723900"/>
                    <a:gd name="connsiteX13" fmla="*/ 428625 w 428625"/>
                    <a:gd name="connsiteY13" fmla="*/ 157163 h 723900"/>
                    <a:gd name="connsiteX14" fmla="*/ 423862 w 428625"/>
                    <a:gd name="connsiteY14" fmla="*/ 214313 h 723900"/>
                    <a:gd name="connsiteX15" fmla="*/ 428625 w 428625"/>
                    <a:gd name="connsiteY15" fmla="*/ 290513 h 723900"/>
                    <a:gd name="connsiteX16" fmla="*/ 404812 w 428625"/>
                    <a:gd name="connsiteY16" fmla="*/ 342900 h 723900"/>
                    <a:gd name="connsiteX17" fmla="*/ 352425 w 428625"/>
                    <a:gd name="connsiteY17" fmla="*/ 523875 h 723900"/>
                    <a:gd name="connsiteX18" fmla="*/ 304800 w 428625"/>
                    <a:gd name="connsiteY18" fmla="*/ 628650 h 723900"/>
                    <a:gd name="connsiteX19" fmla="*/ 266700 w 428625"/>
                    <a:gd name="connsiteY19" fmla="*/ 661988 h 723900"/>
                    <a:gd name="connsiteX20" fmla="*/ 119062 w 428625"/>
                    <a:gd name="connsiteY20" fmla="*/ 723900 h 723900"/>
                    <a:gd name="connsiteX21" fmla="*/ 80962 w 428625"/>
                    <a:gd name="connsiteY21" fmla="*/ 681038 h 723900"/>
                    <a:gd name="connsiteX22" fmla="*/ 0 w 428625"/>
                    <a:gd name="connsiteY22" fmla="*/ 595313 h 723900"/>
                    <a:gd name="connsiteX23" fmla="*/ 4762 w 428625"/>
                    <a:gd name="connsiteY23" fmla="*/ 509588 h 7239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723900">
                      <a:moveTo>
                        <a:pt x="4762" y="509588"/>
                      </a:moveTo>
                      <a:lnTo>
                        <a:pt x="57150" y="333375"/>
                      </a:lnTo>
                      <a:lnTo>
                        <a:pt x="80962" y="433388"/>
                      </a:lnTo>
                      <a:lnTo>
                        <a:pt x="138112" y="466725"/>
                      </a:lnTo>
                      <a:lnTo>
                        <a:pt x="138112" y="376238"/>
                      </a:lnTo>
                      <a:lnTo>
                        <a:pt x="133350" y="333375"/>
                      </a:lnTo>
                      <a:cubicBezTo>
                        <a:pt x="134937" y="314325"/>
                        <a:pt x="135878" y="295210"/>
                        <a:pt x="138112" y="276225"/>
                      </a:cubicBezTo>
                      <a:cubicBezTo>
                        <a:pt x="139058" y="268186"/>
                        <a:pt x="141119" y="260315"/>
                        <a:pt x="142875" y="252413"/>
                      </a:cubicBezTo>
                      <a:cubicBezTo>
                        <a:pt x="144295" y="246023"/>
                        <a:pt x="147637" y="233363"/>
                        <a:pt x="147637" y="233363"/>
                      </a:cubicBezTo>
                      <a:lnTo>
                        <a:pt x="157162" y="147638"/>
                      </a:lnTo>
                      <a:lnTo>
                        <a:pt x="233362" y="57150"/>
                      </a:lnTo>
                      <a:lnTo>
                        <a:pt x="342900" y="19050"/>
                      </a:lnTo>
                      <a:lnTo>
                        <a:pt x="376237" y="0"/>
                      </a:lnTo>
                      <a:lnTo>
                        <a:pt x="428625" y="157163"/>
                      </a:lnTo>
                      <a:cubicBezTo>
                        <a:pt x="423336" y="204759"/>
                        <a:pt x="423862" y="185650"/>
                        <a:pt x="423862" y="214313"/>
                      </a:cubicBezTo>
                      <a:lnTo>
                        <a:pt x="428625" y="290513"/>
                      </a:lnTo>
                      <a:cubicBezTo>
                        <a:pt x="408133" y="336619"/>
                        <a:pt x="416568" y="319391"/>
                        <a:pt x="404812" y="342900"/>
                      </a:cubicBezTo>
                      <a:lnTo>
                        <a:pt x="352425" y="523875"/>
                      </a:lnTo>
                      <a:lnTo>
                        <a:pt x="304800" y="628650"/>
                      </a:lnTo>
                      <a:lnTo>
                        <a:pt x="266700" y="661988"/>
                      </a:lnTo>
                      <a:lnTo>
                        <a:pt x="119062" y="723900"/>
                      </a:lnTo>
                      <a:lnTo>
                        <a:pt x="80962" y="681038"/>
                      </a:lnTo>
                      <a:lnTo>
                        <a:pt x="0" y="595313"/>
                      </a:lnTo>
                      <a:lnTo>
                        <a:pt x="4762" y="509588"/>
                      </a:lnTo>
                      <a:close/>
                    </a:path>
                  </a:pathLst>
                </a:custGeom>
                <a:solidFill>
                  <a:srgbClr val="916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0" name="Полилиния 299"/>
                <p:cNvSpPr/>
                <p:nvPr/>
              </p:nvSpPr>
              <p:spPr>
                <a:xfrm>
                  <a:off x="5210289" y="449610"/>
                  <a:ext cx="337858" cy="936741"/>
                </a:xfrm>
                <a:custGeom>
                  <a:gdLst>
                    <a:gd name="connsiteX0" fmla="*/ 28575 w 273730"/>
                    <a:gd name="connsiteY0" fmla="*/ 752475 h 852487"/>
                    <a:gd name="connsiteX1" fmla="*/ 0 w 273730"/>
                    <a:gd name="connsiteY1" fmla="*/ 614362 h 852487"/>
                    <a:gd name="connsiteX2" fmla="*/ 19050 w 273730"/>
                    <a:gd name="connsiteY2" fmla="*/ 461962 h 852487"/>
                    <a:gd name="connsiteX3" fmla="*/ 38100 w 273730"/>
                    <a:gd name="connsiteY3" fmla="*/ 357187 h 852487"/>
                    <a:gd name="connsiteX4" fmla="*/ 104775 w 273730"/>
                    <a:gd name="connsiteY4" fmla="*/ 319087 h 852487"/>
                    <a:gd name="connsiteX5" fmla="*/ 104775 w 273730"/>
                    <a:gd name="connsiteY5" fmla="*/ 209550 h 852487"/>
                    <a:gd name="connsiteX6" fmla="*/ 104775 w 273730"/>
                    <a:gd name="connsiteY6" fmla="*/ 176212 h 852487"/>
                    <a:gd name="connsiteX7" fmla="*/ 104775 w 273730"/>
                    <a:gd name="connsiteY7" fmla="*/ 133350 h 852487"/>
                    <a:gd name="connsiteX8" fmla="*/ 104775 w 273730"/>
                    <a:gd name="connsiteY8" fmla="*/ 52387 h 852487"/>
                    <a:gd name="connsiteX9" fmla="*/ 123825 w 273730"/>
                    <a:gd name="connsiteY9" fmla="*/ 0 h 852487"/>
                    <a:gd name="connsiteX10" fmla="*/ 171450 w 273730"/>
                    <a:gd name="connsiteY10" fmla="*/ 19050 h 852487"/>
                    <a:gd name="connsiteX11" fmla="*/ 180975 w 273730"/>
                    <a:gd name="connsiteY11" fmla="*/ 71437 h 852487"/>
                    <a:gd name="connsiteX12" fmla="*/ 185737 w 273730"/>
                    <a:gd name="connsiteY12" fmla="*/ 90487 h 852487"/>
                    <a:gd name="connsiteX13" fmla="*/ 190500 w 273730"/>
                    <a:gd name="connsiteY13" fmla="*/ 104775 h 852487"/>
                    <a:gd name="connsiteX14" fmla="*/ 204787 w 273730"/>
                    <a:gd name="connsiteY14" fmla="*/ 209550 h 852487"/>
                    <a:gd name="connsiteX15" fmla="*/ 271462 w 273730"/>
                    <a:gd name="connsiteY15" fmla="*/ 366712 h 852487"/>
                    <a:gd name="connsiteX16" fmla="*/ 257175 w 273730"/>
                    <a:gd name="connsiteY16" fmla="*/ 461962 h 852487"/>
                    <a:gd name="connsiteX17" fmla="*/ 257175 w 273730"/>
                    <a:gd name="connsiteY17" fmla="*/ 466725 h 852487"/>
                    <a:gd name="connsiteX18" fmla="*/ 261937 w 273730"/>
                    <a:gd name="connsiteY18" fmla="*/ 542925 h 852487"/>
                    <a:gd name="connsiteX19" fmla="*/ 233362 w 273730"/>
                    <a:gd name="connsiteY19" fmla="*/ 628650 h 852487"/>
                    <a:gd name="connsiteX20" fmla="*/ 176212 w 273730"/>
                    <a:gd name="connsiteY20" fmla="*/ 757237 h 852487"/>
                    <a:gd name="connsiteX21" fmla="*/ 161925 w 273730"/>
                    <a:gd name="connsiteY21" fmla="*/ 795337 h 852487"/>
                    <a:gd name="connsiteX22" fmla="*/ 157162 w 273730"/>
                    <a:gd name="connsiteY22" fmla="*/ 814387 h 852487"/>
                    <a:gd name="connsiteX23" fmla="*/ 152400 w 273730"/>
                    <a:gd name="connsiteY23" fmla="*/ 828675 h 852487"/>
                    <a:gd name="connsiteX24" fmla="*/ 147637 w 273730"/>
                    <a:gd name="connsiteY24" fmla="*/ 852487 h 852487"/>
                    <a:gd name="connsiteX25" fmla="*/ 66675 w 273730"/>
                    <a:gd name="connsiteY25" fmla="*/ 852487 h 852487"/>
                    <a:gd name="connsiteX26" fmla="*/ 23812 w 273730"/>
                    <a:gd name="connsiteY26" fmla="*/ 833437 h 852487"/>
                    <a:gd name="connsiteX27" fmla="*/ 14287 w 273730"/>
                    <a:gd name="connsiteY27" fmla="*/ 814387 h 852487"/>
                    <a:gd name="connsiteX28" fmla="*/ 28575 w 273730"/>
                    <a:gd name="connsiteY28" fmla="*/ 752475 h 8524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73730" h="852487">
                      <a:moveTo>
                        <a:pt x="28575" y="752475"/>
                      </a:moveTo>
                      <a:lnTo>
                        <a:pt x="0" y="614362"/>
                      </a:lnTo>
                      <a:lnTo>
                        <a:pt x="19050" y="461962"/>
                      </a:lnTo>
                      <a:lnTo>
                        <a:pt x="38100" y="357187"/>
                      </a:lnTo>
                      <a:lnTo>
                        <a:pt x="104775" y="319087"/>
                      </a:lnTo>
                      <a:lnTo>
                        <a:pt x="104775" y="209550"/>
                      </a:lnTo>
                      <a:lnTo>
                        <a:pt x="104775" y="176212"/>
                      </a:lnTo>
                      <a:lnTo>
                        <a:pt x="104775" y="133350"/>
                      </a:lnTo>
                      <a:lnTo>
                        <a:pt x="104775" y="52387"/>
                      </a:lnTo>
                      <a:lnTo>
                        <a:pt x="123825" y="0"/>
                      </a:lnTo>
                      <a:lnTo>
                        <a:pt x="171450" y="19050"/>
                      </a:lnTo>
                      <a:cubicBezTo>
                        <a:pt x="174625" y="36512"/>
                        <a:pt x="177494" y="54033"/>
                        <a:pt x="180975" y="71437"/>
                      </a:cubicBezTo>
                      <a:cubicBezTo>
                        <a:pt x="182259" y="77855"/>
                        <a:pt x="183939" y="84193"/>
                        <a:pt x="185737" y="90487"/>
                      </a:cubicBezTo>
                      <a:cubicBezTo>
                        <a:pt x="187116" y="95314"/>
                        <a:pt x="190500" y="104775"/>
                        <a:pt x="190500" y="104775"/>
                      </a:cubicBezTo>
                      <a:lnTo>
                        <a:pt x="204787" y="209550"/>
                      </a:lnTo>
                      <a:lnTo>
                        <a:pt x="271462" y="366712"/>
                      </a:lnTo>
                      <a:cubicBezTo>
                        <a:pt x="266451" y="456920"/>
                        <a:pt x="286937" y="432200"/>
                        <a:pt x="257175" y="461962"/>
                      </a:cubicBezTo>
                      <a:lnTo>
                        <a:pt x="257175" y="466725"/>
                      </a:lnTo>
                      <a:cubicBezTo>
                        <a:pt x="262656" y="527017"/>
                        <a:pt x="261937" y="501578"/>
                        <a:pt x="261937" y="542925"/>
                      </a:cubicBezTo>
                      <a:lnTo>
                        <a:pt x="233362" y="628650"/>
                      </a:lnTo>
                      <a:lnTo>
                        <a:pt x="176212" y="757237"/>
                      </a:lnTo>
                      <a:cubicBezTo>
                        <a:pt x="171450" y="769937"/>
                        <a:pt x="166214" y="782469"/>
                        <a:pt x="161925" y="795337"/>
                      </a:cubicBezTo>
                      <a:cubicBezTo>
                        <a:pt x="159855" y="801547"/>
                        <a:pt x="158960" y="808093"/>
                        <a:pt x="157162" y="814387"/>
                      </a:cubicBezTo>
                      <a:cubicBezTo>
                        <a:pt x="155783" y="819214"/>
                        <a:pt x="152400" y="828675"/>
                        <a:pt x="152400" y="828675"/>
                      </a:cubicBezTo>
                      <a:lnTo>
                        <a:pt x="147637" y="852487"/>
                      </a:lnTo>
                      <a:lnTo>
                        <a:pt x="66675" y="852487"/>
                      </a:lnTo>
                      <a:cubicBezTo>
                        <a:pt x="52387" y="846137"/>
                        <a:pt x="36021" y="843204"/>
                        <a:pt x="23812" y="833437"/>
                      </a:cubicBezTo>
                      <a:cubicBezTo>
                        <a:pt x="-1926" y="812847"/>
                        <a:pt x="30590" y="814387"/>
                        <a:pt x="14287" y="814387"/>
                      </a:cubicBezTo>
                      <a:lnTo>
                        <a:pt x="28575" y="752475"/>
                      </a:lnTo>
                      <a:close/>
                    </a:path>
                  </a:pathLst>
                </a:custGeom>
                <a:solidFill>
                  <a:srgbClr val="2617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5" name="Полилиния 294"/>
              <p:cNvSpPr/>
              <p:nvPr/>
            </p:nvSpPr>
            <p:spPr>
              <a:xfrm>
                <a:off x="4163993" y="2591360"/>
                <a:ext cx="1060786" cy="446992"/>
              </a:xfrm>
              <a:custGeom>
                <a:gdLst>
                  <a:gd name="connsiteX0" fmla="*/ 328612 w 1019175"/>
                  <a:gd name="connsiteY0" fmla="*/ 47625 h 352425"/>
                  <a:gd name="connsiteX1" fmla="*/ 228600 w 1019175"/>
                  <a:gd name="connsiteY1" fmla="*/ 0 h 352425"/>
                  <a:gd name="connsiteX2" fmla="*/ 138112 w 1019175"/>
                  <a:gd name="connsiteY2" fmla="*/ 42863 h 352425"/>
                  <a:gd name="connsiteX3" fmla="*/ 0 w 1019175"/>
                  <a:gd name="connsiteY3" fmla="*/ 142875 h 352425"/>
                  <a:gd name="connsiteX4" fmla="*/ 28575 w 1019175"/>
                  <a:gd name="connsiteY4" fmla="*/ 190500 h 352425"/>
                  <a:gd name="connsiteX5" fmla="*/ 90487 w 1019175"/>
                  <a:gd name="connsiteY5" fmla="*/ 176213 h 352425"/>
                  <a:gd name="connsiteX6" fmla="*/ 185737 w 1019175"/>
                  <a:gd name="connsiteY6" fmla="*/ 185738 h 352425"/>
                  <a:gd name="connsiteX7" fmla="*/ 233362 w 1019175"/>
                  <a:gd name="connsiteY7" fmla="*/ 195263 h 352425"/>
                  <a:gd name="connsiteX8" fmla="*/ 300037 w 1019175"/>
                  <a:gd name="connsiteY8" fmla="*/ 233363 h 352425"/>
                  <a:gd name="connsiteX9" fmla="*/ 366712 w 1019175"/>
                  <a:gd name="connsiteY9" fmla="*/ 300038 h 352425"/>
                  <a:gd name="connsiteX10" fmla="*/ 428625 w 1019175"/>
                  <a:gd name="connsiteY10" fmla="*/ 352425 h 352425"/>
                  <a:gd name="connsiteX11" fmla="*/ 561975 w 1019175"/>
                  <a:gd name="connsiteY11" fmla="*/ 295275 h 352425"/>
                  <a:gd name="connsiteX12" fmla="*/ 685800 w 1019175"/>
                  <a:gd name="connsiteY12" fmla="*/ 271463 h 352425"/>
                  <a:gd name="connsiteX13" fmla="*/ 752475 w 1019175"/>
                  <a:gd name="connsiteY13" fmla="*/ 285750 h 352425"/>
                  <a:gd name="connsiteX14" fmla="*/ 762000 w 1019175"/>
                  <a:gd name="connsiteY14" fmla="*/ 285750 h 352425"/>
                  <a:gd name="connsiteX15" fmla="*/ 790575 w 1019175"/>
                  <a:gd name="connsiteY15" fmla="*/ 252413 h 352425"/>
                  <a:gd name="connsiteX16" fmla="*/ 804862 w 1019175"/>
                  <a:gd name="connsiteY16" fmla="*/ 242888 h 352425"/>
                  <a:gd name="connsiteX17" fmla="*/ 852487 w 1019175"/>
                  <a:gd name="connsiteY17" fmla="*/ 214313 h 352425"/>
                  <a:gd name="connsiteX18" fmla="*/ 890587 w 1019175"/>
                  <a:gd name="connsiteY18" fmla="*/ 195263 h 352425"/>
                  <a:gd name="connsiteX19" fmla="*/ 966787 w 1019175"/>
                  <a:gd name="connsiteY19" fmla="*/ 152400 h 352425"/>
                  <a:gd name="connsiteX20" fmla="*/ 1019175 w 1019175"/>
                  <a:gd name="connsiteY20" fmla="*/ 142875 h 352425"/>
                  <a:gd name="connsiteX21" fmla="*/ 904875 w 1019175"/>
                  <a:gd name="connsiteY21" fmla="*/ 38100 h 352425"/>
                  <a:gd name="connsiteX22" fmla="*/ 795337 w 1019175"/>
                  <a:gd name="connsiteY22" fmla="*/ 28575 h 352425"/>
                  <a:gd name="connsiteX23" fmla="*/ 747712 w 1019175"/>
                  <a:gd name="connsiteY23" fmla="*/ 42863 h 352425"/>
                  <a:gd name="connsiteX24" fmla="*/ 642937 w 1019175"/>
                  <a:gd name="connsiteY24" fmla="*/ 61913 h 352425"/>
                  <a:gd name="connsiteX25" fmla="*/ 590550 w 1019175"/>
                  <a:gd name="connsiteY25" fmla="*/ 85725 h 352425"/>
                  <a:gd name="connsiteX26" fmla="*/ 585787 w 1019175"/>
                  <a:gd name="connsiteY26" fmla="*/ 85725 h 352425"/>
                  <a:gd name="connsiteX27" fmla="*/ 500062 w 1019175"/>
                  <a:gd name="connsiteY27" fmla="*/ 104775 h 352425"/>
                  <a:gd name="connsiteX28" fmla="*/ 457200 w 1019175"/>
                  <a:gd name="connsiteY28" fmla="*/ 85725 h 352425"/>
                  <a:gd name="connsiteX29" fmla="*/ 376237 w 1019175"/>
                  <a:gd name="connsiteY29" fmla="*/ 28575 h 352425"/>
                  <a:gd name="connsiteX30" fmla="*/ 328612 w 1019175"/>
                  <a:gd name="connsiteY30" fmla="*/ 47625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9175" h="352425">
                    <a:moveTo>
                      <a:pt x="328612" y="47625"/>
                    </a:moveTo>
                    <a:lnTo>
                      <a:pt x="228600" y="0"/>
                    </a:lnTo>
                    <a:lnTo>
                      <a:pt x="138112" y="42863"/>
                    </a:lnTo>
                    <a:lnTo>
                      <a:pt x="0" y="142875"/>
                    </a:lnTo>
                    <a:lnTo>
                      <a:pt x="28575" y="190500"/>
                    </a:lnTo>
                    <a:cubicBezTo>
                      <a:pt x="74107" y="173426"/>
                      <a:pt x="53111" y="176213"/>
                      <a:pt x="90487" y="176213"/>
                    </a:cubicBezTo>
                    <a:lnTo>
                      <a:pt x="185737" y="185738"/>
                    </a:lnTo>
                    <a:cubicBezTo>
                      <a:pt x="230831" y="190748"/>
                      <a:pt x="218436" y="180334"/>
                      <a:pt x="233362" y="195263"/>
                    </a:cubicBezTo>
                    <a:lnTo>
                      <a:pt x="300037" y="233363"/>
                    </a:lnTo>
                    <a:lnTo>
                      <a:pt x="366712" y="300038"/>
                    </a:lnTo>
                    <a:lnTo>
                      <a:pt x="428625" y="352425"/>
                    </a:lnTo>
                    <a:lnTo>
                      <a:pt x="561975" y="295275"/>
                    </a:lnTo>
                    <a:lnTo>
                      <a:pt x="685800" y="271463"/>
                    </a:lnTo>
                    <a:lnTo>
                      <a:pt x="752475" y="285750"/>
                    </a:lnTo>
                    <a:lnTo>
                      <a:pt x="762000" y="285750"/>
                    </a:lnTo>
                    <a:cubicBezTo>
                      <a:pt x="771525" y="274638"/>
                      <a:pt x="780226" y="262762"/>
                      <a:pt x="790575" y="252413"/>
                    </a:cubicBezTo>
                    <a:cubicBezTo>
                      <a:pt x="794622" y="248366"/>
                      <a:pt x="799987" y="245888"/>
                      <a:pt x="804862" y="242888"/>
                    </a:cubicBezTo>
                    <a:cubicBezTo>
                      <a:pt x="820629" y="233185"/>
                      <a:pt x="836303" y="223304"/>
                      <a:pt x="852487" y="214313"/>
                    </a:cubicBezTo>
                    <a:cubicBezTo>
                      <a:pt x="864899" y="207417"/>
                      <a:pt x="890587" y="195263"/>
                      <a:pt x="890587" y="195263"/>
                    </a:cubicBezTo>
                    <a:lnTo>
                      <a:pt x="966787" y="152400"/>
                    </a:lnTo>
                    <a:lnTo>
                      <a:pt x="1019175" y="142875"/>
                    </a:lnTo>
                    <a:lnTo>
                      <a:pt x="904875" y="38100"/>
                    </a:lnTo>
                    <a:lnTo>
                      <a:pt x="795337" y="28575"/>
                    </a:lnTo>
                    <a:cubicBezTo>
                      <a:pt x="754264" y="43978"/>
                      <a:pt x="770801" y="42863"/>
                      <a:pt x="747712" y="42863"/>
                    </a:cubicBezTo>
                    <a:lnTo>
                      <a:pt x="642937" y="61913"/>
                    </a:lnTo>
                    <a:cubicBezTo>
                      <a:pt x="626516" y="70123"/>
                      <a:pt x="609056" y="81099"/>
                      <a:pt x="590550" y="85725"/>
                    </a:cubicBezTo>
                    <a:cubicBezTo>
                      <a:pt x="589010" y="86110"/>
                      <a:pt x="587375" y="85725"/>
                      <a:pt x="585787" y="85725"/>
                    </a:cubicBezTo>
                    <a:lnTo>
                      <a:pt x="500062" y="104775"/>
                    </a:lnTo>
                    <a:lnTo>
                      <a:pt x="457200" y="85725"/>
                    </a:lnTo>
                    <a:lnTo>
                      <a:pt x="376237" y="28575"/>
                    </a:lnTo>
                    <a:lnTo>
                      <a:pt x="328612" y="47625"/>
                    </a:lnTo>
                    <a:close/>
                  </a:path>
                </a:pathLst>
              </a:custGeom>
              <a:solidFill>
                <a:srgbClr val="291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Полилиния 295"/>
              <p:cNvSpPr/>
              <p:nvPr/>
            </p:nvSpPr>
            <p:spPr>
              <a:xfrm>
                <a:off x="4200273" y="2497736"/>
                <a:ext cx="904964" cy="571499"/>
              </a:xfrm>
              <a:custGeom>
                <a:gdLst>
                  <a:gd name="connsiteX0" fmla="*/ 347663 w 866775"/>
                  <a:gd name="connsiteY0" fmla="*/ 85725 h 514350"/>
                  <a:gd name="connsiteX1" fmla="*/ 347663 w 866775"/>
                  <a:gd name="connsiteY1" fmla="*/ 85725 h 514350"/>
                  <a:gd name="connsiteX2" fmla="*/ 204788 w 866775"/>
                  <a:gd name="connsiteY2" fmla="*/ 90488 h 514350"/>
                  <a:gd name="connsiteX3" fmla="*/ 185738 w 866775"/>
                  <a:gd name="connsiteY3" fmla="*/ 42863 h 514350"/>
                  <a:gd name="connsiteX4" fmla="*/ 119063 w 866775"/>
                  <a:gd name="connsiteY4" fmla="*/ 33338 h 514350"/>
                  <a:gd name="connsiteX5" fmla="*/ 0 w 866775"/>
                  <a:gd name="connsiteY5" fmla="*/ 61913 h 514350"/>
                  <a:gd name="connsiteX6" fmla="*/ 80963 w 866775"/>
                  <a:gd name="connsiteY6" fmla="*/ 157163 h 514350"/>
                  <a:gd name="connsiteX7" fmla="*/ 123825 w 866775"/>
                  <a:gd name="connsiteY7" fmla="*/ 180975 h 514350"/>
                  <a:gd name="connsiteX8" fmla="*/ 176213 w 866775"/>
                  <a:gd name="connsiteY8" fmla="*/ 171450 h 514350"/>
                  <a:gd name="connsiteX9" fmla="*/ 200025 w 866775"/>
                  <a:gd name="connsiteY9" fmla="*/ 171450 h 514350"/>
                  <a:gd name="connsiteX10" fmla="*/ 238125 w 866775"/>
                  <a:gd name="connsiteY10" fmla="*/ 200025 h 514350"/>
                  <a:gd name="connsiteX11" fmla="*/ 252413 w 866775"/>
                  <a:gd name="connsiteY11" fmla="*/ 214313 h 514350"/>
                  <a:gd name="connsiteX12" fmla="*/ 276225 w 866775"/>
                  <a:gd name="connsiteY12" fmla="*/ 233363 h 514350"/>
                  <a:gd name="connsiteX13" fmla="*/ 295275 w 866775"/>
                  <a:gd name="connsiteY13" fmla="*/ 271463 h 514350"/>
                  <a:gd name="connsiteX14" fmla="*/ 314325 w 866775"/>
                  <a:gd name="connsiteY14" fmla="*/ 314325 h 514350"/>
                  <a:gd name="connsiteX15" fmla="*/ 361950 w 866775"/>
                  <a:gd name="connsiteY15" fmla="*/ 376238 h 514350"/>
                  <a:gd name="connsiteX16" fmla="*/ 385763 w 866775"/>
                  <a:gd name="connsiteY16" fmla="*/ 476250 h 514350"/>
                  <a:gd name="connsiteX17" fmla="*/ 457200 w 866775"/>
                  <a:gd name="connsiteY17" fmla="*/ 514350 h 514350"/>
                  <a:gd name="connsiteX18" fmla="*/ 514350 w 866775"/>
                  <a:gd name="connsiteY18" fmla="*/ 457200 h 514350"/>
                  <a:gd name="connsiteX19" fmla="*/ 547688 w 866775"/>
                  <a:gd name="connsiteY19" fmla="*/ 433388 h 514350"/>
                  <a:gd name="connsiteX20" fmla="*/ 557213 w 866775"/>
                  <a:gd name="connsiteY20" fmla="*/ 419100 h 514350"/>
                  <a:gd name="connsiteX21" fmla="*/ 590550 w 866775"/>
                  <a:gd name="connsiteY21" fmla="*/ 366713 h 514350"/>
                  <a:gd name="connsiteX22" fmla="*/ 638175 w 866775"/>
                  <a:gd name="connsiteY22" fmla="*/ 333375 h 514350"/>
                  <a:gd name="connsiteX23" fmla="*/ 704850 w 866775"/>
                  <a:gd name="connsiteY23" fmla="*/ 285750 h 514350"/>
                  <a:gd name="connsiteX24" fmla="*/ 752475 w 866775"/>
                  <a:gd name="connsiteY24" fmla="*/ 228600 h 514350"/>
                  <a:gd name="connsiteX25" fmla="*/ 823913 w 866775"/>
                  <a:gd name="connsiteY25" fmla="*/ 185738 h 514350"/>
                  <a:gd name="connsiteX26" fmla="*/ 866775 w 866775"/>
                  <a:gd name="connsiteY26" fmla="*/ 152400 h 514350"/>
                  <a:gd name="connsiteX27" fmla="*/ 857250 w 866775"/>
                  <a:gd name="connsiteY27" fmla="*/ 95250 h 514350"/>
                  <a:gd name="connsiteX28" fmla="*/ 795338 w 866775"/>
                  <a:gd name="connsiteY28" fmla="*/ 95250 h 514350"/>
                  <a:gd name="connsiteX29" fmla="*/ 752475 w 866775"/>
                  <a:gd name="connsiteY29" fmla="*/ 76200 h 514350"/>
                  <a:gd name="connsiteX30" fmla="*/ 685800 w 866775"/>
                  <a:gd name="connsiteY30" fmla="*/ 76200 h 514350"/>
                  <a:gd name="connsiteX31" fmla="*/ 642938 w 866775"/>
                  <a:gd name="connsiteY31" fmla="*/ 66675 h 514350"/>
                  <a:gd name="connsiteX32" fmla="*/ 561975 w 866775"/>
                  <a:gd name="connsiteY32" fmla="*/ 52388 h 514350"/>
                  <a:gd name="connsiteX33" fmla="*/ 514350 w 866775"/>
                  <a:gd name="connsiteY33" fmla="*/ 47625 h 514350"/>
                  <a:gd name="connsiteX34" fmla="*/ 485775 w 866775"/>
                  <a:gd name="connsiteY34" fmla="*/ 33338 h 514350"/>
                  <a:gd name="connsiteX35" fmla="*/ 438150 w 866775"/>
                  <a:gd name="connsiteY35" fmla="*/ 0 h 514350"/>
                  <a:gd name="connsiteX36" fmla="*/ 347663 w 866775"/>
                  <a:gd name="connsiteY36" fmla="*/ 85725 h 5143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66775" h="514350">
                    <a:moveTo>
                      <a:pt x="347663" y="85725"/>
                    </a:moveTo>
                    <a:lnTo>
                      <a:pt x="347663" y="85725"/>
                    </a:lnTo>
                    <a:lnTo>
                      <a:pt x="204788" y="90488"/>
                    </a:lnTo>
                    <a:cubicBezTo>
                      <a:pt x="189254" y="49064"/>
                      <a:pt x="196565" y="64520"/>
                      <a:pt x="185738" y="42863"/>
                    </a:cubicBezTo>
                    <a:lnTo>
                      <a:pt x="119063" y="33338"/>
                    </a:lnTo>
                    <a:lnTo>
                      <a:pt x="0" y="61913"/>
                    </a:lnTo>
                    <a:lnTo>
                      <a:pt x="80963" y="157163"/>
                    </a:lnTo>
                    <a:lnTo>
                      <a:pt x="123825" y="180975"/>
                    </a:lnTo>
                    <a:cubicBezTo>
                      <a:pt x="169787" y="170761"/>
                      <a:pt x="152052" y="171450"/>
                      <a:pt x="176213" y="171450"/>
                    </a:cubicBezTo>
                    <a:lnTo>
                      <a:pt x="200025" y="171450"/>
                    </a:lnTo>
                    <a:cubicBezTo>
                      <a:pt x="212725" y="180975"/>
                      <a:pt x="225838" y="189972"/>
                      <a:pt x="238125" y="200025"/>
                    </a:cubicBezTo>
                    <a:cubicBezTo>
                      <a:pt x="243338" y="204290"/>
                      <a:pt x="247299" y="209930"/>
                      <a:pt x="252413" y="214313"/>
                    </a:cubicBezTo>
                    <a:cubicBezTo>
                      <a:pt x="288871" y="245562"/>
                      <a:pt x="261435" y="218570"/>
                      <a:pt x="276225" y="233363"/>
                    </a:cubicBezTo>
                    <a:lnTo>
                      <a:pt x="295275" y="271463"/>
                    </a:lnTo>
                    <a:lnTo>
                      <a:pt x="314325" y="314325"/>
                    </a:lnTo>
                    <a:lnTo>
                      <a:pt x="361950" y="376238"/>
                    </a:lnTo>
                    <a:lnTo>
                      <a:pt x="385763" y="476250"/>
                    </a:lnTo>
                    <a:lnTo>
                      <a:pt x="457200" y="514350"/>
                    </a:lnTo>
                    <a:lnTo>
                      <a:pt x="514350" y="457200"/>
                    </a:lnTo>
                    <a:cubicBezTo>
                      <a:pt x="525463" y="449263"/>
                      <a:pt x="537481" y="442461"/>
                      <a:pt x="547688" y="433388"/>
                    </a:cubicBezTo>
                    <a:cubicBezTo>
                      <a:pt x="551966" y="429585"/>
                      <a:pt x="557213" y="419100"/>
                      <a:pt x="557213" y="419100"/>
                    </a:cubicBezTo>
                    <a:lnTo>
                      <a:pt x="590550" y="366713"/>
                    </a:lnTo>
                    <a:lnTo>
                      <a:pt x="638175" y="333375"/>
                    </a:lnTo>
                    <a:lnTo>
                      <a:pt x="704850" y="285750"/>
                    </a:lnTo>
                    <a:lnTo>
                      <a:pt x="752475" y="228600"/>
                    </a:lnTo>
                    <a:lnTo>
                      <a:pt x="823913" y="185738"/>
                    </a:lnTo>
                    <a:lnTo>
                      <a:pt x="866775" y="152400"/>
                    </a:lnTo>
                    <a:lnTo>
                      <a:pt x="857250" y="95250"/>
                    </a:lnTo>
                    <a:cubicBezTo>
                      <a:pt x="831857" y="98072"/>
                      <a:pt x="817418" y="104713"/>
                      <a:pt x="795338" y="95250"/>
                    </a:cubicBezTo>
                    <a:cubicBezTo>
                      <a:pt x="775197" y="86618"/>
                      <a:pt x="782093" y="76200"/>
                      <a:pt x="752475" y="76200"/>
                    </a:cubicBezTo>
                    <a:lnTo>
                      <a:pt x="685800" y="76200"/>
                    </a:lnTo>
                    <a:lnTo>
                      <a:pt x="642938" y="66675"/>
                    </a:lnTo>
                    <a:lnTo>
                      <a:pt x="561975" y="52388"/>
                    </a:lnTo>
                    <a:cubicBezTo>
                      <a:pt x="546100" y="50800"/>
                      <a:pt x="529828" y="51494"/>
                      <a:pt x="514350" y="47625"/>
                    </a:cubicBezTo>
                    <a:cubicBezTo>
                      <a:pt x="504019" y="45042"/>
                      <a:pt x="485775" y="33338"/>
                      <a:pt x="485775" y="33338"/>
                    </a:cubicBezTo>
                    <a:lnTo>
                      <a:pt x="438150" y="0"/>
                    </a:lnTo>
                    <a:lnTo>
                      <a:pt x="347663" y="85725"/>
                    </a:lnTo>
                    <a:close/>
                  </a:path>
                </a:pathLst>
              </a:custGeom>
              <a:solidFill>
                <a:srgbClr val="C0A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Полилиния 296"/>
              <p:cNvSpPr/>
              <p:nvPr/>
            </p:nvSpPr>
            <p:spPr>
              <a:xfrm>
                <a:off x="4607196" y="1972126"/>
                <a:ext cx="240135" cy="886437"/>
              </a:xfrm>
              <a:custGeom>
                <a:gdLst>
                  <a:gd name="connsiteX0" fmla="*/ 57150 w 200025"/>
                  <a:gd name="connsiteY0" fmla="*/ 71438 h 823913"/>
                  <a:gd name="connsiteX1" fmla="*/ 114300 w 200025"/>
                  <a:gd name="connsiteY1" fmla="*/ 0 h 823913"/>
                  <a:gd name="connsiteX2" fmla="*/ 185738 w 200025"/>
                  <a:gd name="connsiteY2" fmla="*/ 171450 h 823913"/>
                  <a:gd name="connsiteX3" fmla="*/ 200025 w 200025"/>
                  <a:gd name="connsiteY3" fmla="*/ 481013 h 823913"/>
                  <a:gd name="connsiteX4" fmla="*/ 195263 w 200025"/>
                  <a:gd name="connsiteY4" fmla="*/ 542925 h 823913"/>
                  <a:gd name="connsiteX5" fmla="*/ 157163 w 200025"/>
                  <a:gd name="connsiteY5" fmla="*/ 714375 h 823913"/>
                  <a:gd name="connsiteX6" fmla="*/ 100013 w 200025"/>
                  <a:gd name="connsiteY6" fmla="*/ 823913 h 823913"/>
                  <a:gd name="connsiteX7" fmla="*/ 61913 w 200025"/>
                  <a:gd name="connsiteY7" fmla="*/ 785813 h 823913"/>
                  <a:gd name="connsiteX8" fmla="*/ 61913 w 200025"/>
                  <a:gd name="connsiteY8" fmla="*/ 733425 h 823913"/>
                  <a:gd name="connsiteX9" fmla="*/ 52388 w 200025"/>
                  <a:gd name="connsiteY9" fmla="*/ 666750 h 823913"/>
                  <a:gd name="connsiteX10" fmla="*/ 42863 w 200025"/>
                  <a:gd name="connsiteY10" fmla="*/ 619125 h 823913"/>
                  <a:gd name="connsiteX11" fmla="*/ 0 w 200025"/>
                  <a:gd name="connsiteY11" fmla="*/ 566738 h 823913"/>
                  <a:gd name="connsiteX12" fmla="*/ 14288 w 200025"/>
                  <a:gd name="connsiteY12" fmla="*/ 514350 h 823913"/>
                  <a:gd name="connsiteX13" fmla="*/ 28575 w 200025"/>
                  <a:gd name="connsiteY13" fmla="*/ 476250 h 823913"/>
                  <a:gd name="connsiteX14" fmla="*/ 57150 w 200025"/>
                  <a:gd name="connsiteY14" fmla="*/ 319088 h 823913"/>
                  <a:gd name="connsiteX15" fmla="*/ 57150 w 200025"/>
                  <a:gd name="connsiteY15" fmla="*/ 128588 h 823913"/>
                  <a:gd name="connsiteX16" fmla="*/ 57150 w 200025"/>
                  <a:gd name="connsiteY16" fmla="*/ 71438 h 8239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25" h="823913">
                    <a:moveTo>
                      <a:pt x="57150" y="71438"/>
                    </a:moveTo>
                    <a:lnTo>
                      <a:pt x="114300" y="0"/>
                    </a:lnTo>
                    <a:lnTo>
                      <a:pt x="185738" y="171450"/>
                    </a:lnTo>
                    <a:lnTo>
                      <a:pt x="200025" y="481013"/>
                    </a:lnTo>
                    <a:cubicBezTo>
                      <a:pt x="194562" y="530186"/>
                      <a:pt x="195263" y="509500"/>
                      <a:pt x="195263" y="542925"/>
                    </a:cubicBezTo>
                    <a:lnTo>
                      <a:pt x="157163" y="714375"/>
                    </a:lnTo>
                    <a:lnTo>
                      <a:pt x="100013" y="823913"/>
                    </a:lnTo>
                    <a:lnTo>
                      <a:pt x="61913" y="785813"/>
                    </a:lnTo>
                    <a:lnTo>
                      <a:pt x="61913" y="733425"/>
                    </a:lnTo>
                    <a:lnTo>
                      <a:pt x="52388" y="666750"/>
                    </a:lnTo>
                    <a:cubicBezTo>
                      <a:pt x="42519" y="622338"/>
                      <a:pt x="42863" y="638524"/>
                      <a:pt x="42863" y="619125"/>
                    </a:cubicBezTo>
                    <a:lnTo>
                      <a:pt x="0" y="566738"/>
                    </a:lnTo>
                    <a:lnTo>
                      <a:pt x="14288" y="514350"/>
                    </a:lnTo>
                    <a:lnTo>
                      <a:pt x="28575" y="476250"/>
                    </a:lnTo>
                    <a:lnTo>
                      <a:pt x="57150" y="319088"/>
                    </a:lnTo>
                    <a:lnTo>
                      <a:pt x="57150" y="128588"/>
                    </a:lnTo>
                    <a:lnTo>
                      <a:pt x="57150" y="714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B1601"/>
                  </a:gs>
                  <a:gs pos="50000">
                    <a:srgbClr val="9F816A"/>
                  </a:gs>
                  <a:gs pos="100000">
                    <a:srgbClr val="896A4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5151820" y="2616157"/>
              <a:ext cx="364894" cy="384695"/>
              <a:chOff x="3540358" y="415336"/>
              <a:chExt cx="2180153" cy="2821158"/>
            </a:xfrm>
          </p:grpSpPr>
          <p:sp>
            <p:nvSpPr>
              <p:cNvPr id="241" name="Овал 240"/>
              <p:cNvSpPr/>
              <p:nvPr/>
            </p:nvSpPr>
            <p:spPr>
              <a:xfrm>
                <a:off x="3540358" y="1074590"/>
                <a:ext cx="2180153" cy="2161904"/>
              </a:xfrm>
              <a:prstGeom prst="ellipse">
                <a:avLst/>
              </a:prstGeom>
              <a:solidFill>
                <a:srgbClr val="FDE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Полилиния 241"/>
              <p:cNvSpPr/>
              <p:nvPr/>
            </p:nvSpPr>
            <p:spPr>
              <a:xfrm>
                <a:off x="5035418" y="1364963"/>
                <a:ext cx="495300" cy="1581150"/>
              </a:xfrm>
              <a:custGeom>
                <a:gdLst>
                  <a:gd name="connsiteX0" fmla="*/ 180975 w 495300"/>
                  <a:gd name="connsiteY0" fmla="*/ 0 h 1581150"/>
                  <a:gd name="connsiteX1" fmla="*/ 180975 w 495300"/>
                  <a:gd name="connsiteY1" fmla="*/ 0 h 1581150"/>
                  <a:gd name="connsiteX2" fmla="*/ 347662 w 495300"/>
                  <a:gd name="connsiteY2" fmla="*/ 76200 h 1581150"/>
                  <a:gd name="connsiteX3" fmla="*/ 419100 w 495300"/>
                  <a:gd name="connsiteY3" fmla="*/ 200025 h 1581150"/>
                  <a:gd name="connsiteX4" fmla="*/ 447675 w 495300"/>
                  <a:gd name="connsiteY4" fmla="*/ 304800 h 1581150"/>
                  <a:gd name="connsiteX5" fmla="*/ 438150 w 495300"/>
                  <a:gd name="connsiteY5" fmla="*/ 366712 h 1581150"/>
                  <a:gd name="connsiteX6" fmla="*/ 452437 w 495300"/>
                  <a:gd name="connsiteY6" fmla="*/ 504825 h 1581150"/>
                  <a:gd name="connsiteX7" fmla="*/ 481012 w 495300"/>
                  <a:gd name="connsiteY7" fmla="*/ 647700 h 1581150"/>
                  <a:gd name="connsiteX8" fmla="*/ 481012 w 495300"/>
                  <a:gd name="connsiteY8" fmla="*/ 876300 h 1581150"/>
                  <a:gd name="connsiteX9" fmla="*/ 495300 w 495300"/>
                  <a:gd name="connsiteY9" fmla="*/ 1038225 h 1581150"/>
                  <a:gd name="connsiteX10" fmla="*/ 490537 w 495300"/>
                  <a:gd name="connsiteY10" fmla="*/ 1162050 h 1581150"/>
                  <a:gd name="connsiteX11" fmla="*/ 485775 w 495300"/>
                  <a:gd name="connsiteY11" fmla="*/ 1223962 h 1581150"/>
                  <a:gd name="connsiteX12" fmla="*/ 471487 w 495300"/>
                  <a:gd name="connsiteY12" fmla="*/ 1309687 h 1581150"/>
                  <a:gd name="connsiteX13" fmla="*/ 457200 w 495300"/>
                  <a:gd name="connsiteY13" fmla="*/ 1371600 h 1581150"/>
                  <a:gd name="connsiteX14" fmla="*/ 357187 w 495300"/>
                  <a:gd name="connsiteY14" fmla="*/ 1447800 h 1581150"/>
                  <a:gd name="connsiteX15" fmla="*/ 323850 w 495300"/>
                  <a:gd name="connsiteY15" fmla="*/ 1490662 h 1581150"/>
                  <a:gd name="connsiteX16" fmla="*/ 276225 w 495300"/>
                  <a:gd name="connsiteY16" fmla="*/ 1528762 h 1581150"/>
                  <a:gd name="connsiteX17" fmla="*/ 233362 w 495300"/>
                  <a:gd name="connsiteY17" fmla="*/ 1552575 h 1581150"/>
                  <a:gd name="connsiteX18" fmla="*/ 147637 w 495300"/>
                  <a:gd name="connsiteY18" fmla="*/ 1581150 h 1581150"/>
                  <a:gd name="connsiteX19" fmla="*/ 38100 w 495300"/>
                  <a:gd name="connsiteY19" fmla="*/ 1490662 h 1581150"/>
                  <a:gd name="connsiteX20" fmla="*/ 52387 w 495300"/>
                  <a:gd name="connsiteY20" fmla="*/ 1443037 h 1581150"/>
                  <a:gd name="connsiteX21" fmla="*/ 61912 w 495300"/>
                  <a:gd name="connsiteY21" fmla="*/ 1419225 h 1581150"/>
                  <a:gd name="connsiteX22" fmla="*/ 23812 w 495300"/>
                  <a:gd name="connsiteY22" fmla="*/ 1357312 h 1581150"/>
                  <a:gd name="connsiteX23" fmla="*/ 28575 w 495300"/>
                  <a:gd name="connsiteY23" fmla="*/ 1295400 h 1581150"/>
                  <a:gd name="connsiteX24" fmla="*/ 0 w 495300"/>
                  <a:gd name="connsiteY24" fmla="*/ 1271587 h 1581150"/>
                  <a:gd name="connsiteX25" fmla="*/ 19050 w 495300"/>
                  <a:gd name="connsiteY25" fmla="*/ 1209675 h 1581150"/>
                  <a:gd name="connsiteX26" fmla="*/ 128587 w 495300"/>
                  <a:gd name="connsiteY26" fmla="*/ 1128712 h 1581150"/>
                  <a:gd name="connsiteX27" fmla="*/ 233362 w 495300"/>
                  <a:gd name="connsiteY27" fmla="*/ 957262 h 1581150"/>
                  <a:gd name="connsiteX28" fmla="*/ 271462 w 495300"/>
                  <a:gd name="connsiteY28" fmla="*/ 900112 h 1581150"/>
                  <a:gd name="connsiteX29" fmla="*/ 338137 w 495300"/>
                  <a:gd name="connsiteY29" fmla="*/ 709612 h 1581150"/>
                  <a:gd name="connsiteX30" fmla="*/ 352425 w 495300"/>
                  <a:gd name="connsiteY30" fmla="*/ 333375 h 1581150"/>
                  <a:gd name="connsiteX31" fmla="*/ 333375 w 495300"/>
                  <a:gd name="connsiteY31" fmla="*/ 257175 h 1581150"/>
                  <a:gd name="connsiteX32" fmla="*/ 290512 w 495300"/>
                  <a:gd name="connsiteY32" fmla="*/ 142875 h 1581150"/>
                  <a:gd name="connsiteX33" fmla="*/ 180975 w 495300"/>
                  <a:gd name="connsiteY33" fmla="*/ 0 h 1581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300" h="1581150">
                    <a:moveTo>
                      <a:pt x="180975" y="0"/>
                    </a:moveTo>
                    <a:lnTo>
                      <a:pt x="180975" y="0"/>
                    </a:lnTo>
                    <a:lnTo>
                      <a:pt x="347662" y="76200"/>
                    </a:lnTo>
                    <a:lnTo>
                      <a:pt x="419100" y="200025"/>
                    </a:lnTo>
                    <a:lnTo>
                      <a:pt x="447675" y="304800"/>
                    </a:lnTo>
                    <a:cubicBezTo>
                      <a:pt x="437216" y="357095"/>
                      <a:pt x="438150" y="336236"/>
                      <a:pt x="438150" y="366712"/>
                    </a:cubicBezTo>
                    <a:lnTo>
                      <a:pt x="452437" y="504825"/>
                    </a:lnTo>
                    <a:lnTo>
                      <a:pt x="481012" y="647700"/>
                    </a:lnTo>
                    <a:lnTo>
                      <a:pt x="481012" y="876300"/>
                    </a:lnTo>
                    <a:lnTo>
                      <a:pt x="495300" y="1038225"/>
                    </a:lnTo>
                    <a:lnTo>
                      <a:pt x="490537" y="1162050"/>
                    </a:lnTo>
                    <a:cubicBezTo>
                      <a:pt x="485074" y="1211223"/>
                      <a:pt x="485775" y="1190537"/>
                      <a:pt x="485775" y="1223962"/>
                    </a:cubicBezTo>
                    <a:lnTo>
                      <a:pt x="471487" y="1309687"/>
                    </a:lnTo>
                    <a:cubicBezTo>
                      <a:pt x="455192" y="1358574"/>
                      <a:pt x="457200" y="1337490"/>
                      <a:pt x="457200" y="1371600"/>
                    </a:cubicBezTo>
                    <a:lnTo>
                      <a:pt x="357187" y="1447800"/>
                    </a:lnTo>
                    <a:cubicBezTo>
                      <a:pt x="330765" y="1484791"/>
                      <a:pt x="343031" y="1471481"/>
                      <a:pt x="323850" y="1490662"/>
                    </a:cubicBezTo>
                    <a:lnTo>
                      <a:pt x="276225" y="1528762"/>
                    </a:lnTo>
                    <a:lnTo>
                      <a:pt x="233362" y="1552575"/>
                    </a:lnTo>
                    <a:lnTo>
                      <a:pt x="147637" y="1581150"/>
                    </a:lnTo>
                    <a:lnTo>
                      <a:pt x="38100" y="1490662"/>
                    </a:lnTo>
                    <a:cubicBezTo>
                      <a:pt x="42862" y="1474787"/>
                      <a:pt x="46813" y="1458645"/>
                      <a:pt x="52387" y="1443037"/>
                    </a:cubicBezTo>
                    <a:cubicBezTo>
                      <a:pt x="62622" y="1414379"/>
                      <a:pt x="61912" y="1432917"/>
                      <a:pt x="61912" y="1419225"/>
                    </a:cubicBezTo>
                    <a:lnTo>
                      <a:pt x="23812" y="1357312"/>
                    </a:lnTo>
                    <a:cubicBezTo>
                      <a:pt x="29049" y="1304948"/>
                      <a:pt x="28575" y="1325641"/>
                      <a:pt x="28575" y="1295400"/>
                    </a:cubicBezTo>
                    <a:lnTo>
                      <a:pt x="0" y="1271587"/>
                    </a:lnTo>
                    <a:lnTo>
                      <a:pt x="19050" y="1209675"/>
                    </a:lnTo>
                    <a:lnTo>
                      <a:pt x="128587" y="1128712"/>
                    </a:lnTo>
                    <a:lnTo>
                      <a:pt x="233362" y="957262"/>
                    </a:lnTo>
                    <a:cubicBezTo>
                      <a:pt x="268736" y="906729"/>
                      <a:pt x="258035" y="926970"/>
                      <a:pt x="271462" y="900112"/>
                    </a:cubicBezTo>
                    <a:lnTo>
                      <a:pt x="338137" y="709612"/>
                    </a:lnTo>
                    <a:cubicBezTo>
                      <a:pt x="356205" y="444628"/>
                      <a:pt x="352425" y="570074"/>
                      <a:pt x="352425" y="333375"/>
                    </a:cubicBezTo>
                    <a:lnTo>
                      <a:pt x="333375" y="257175"/>
                    </a:lnTo>
                    <a:lnTo>
                      <a:pt x="290512" y="1428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Полилиния 242"/>
              <p:cNvSpPr/>
              <p:nvPr/>
            </p:nvSpPr>
            <p:spPr>
              <a:xfrm>
                <a:off x="3615335" y="2146899"/>
                <a:ext cx="523875" cy="842962"/>
              </a:xfrm>
              <a:custGeom>
                <a:gdLst>
                  <a:gd name="connsiteX0" fmla="*/ 523875 w 523875"/>
                  <a:gd name="connsiteY0" fmla="*/ 623887 h 842962"/>
                  <a:gd name="connsiteX1" fmla="*/ 428625 w 523875"/>
                  <a:gd name="connsiteY1" fmla="*/ 842962 h 842962"/>
                  <a:gd name="connsiteX2" fmla="*/ 309562 w 523875"/>
                  <a:gd name="connsiteY2" fmla="*/ 738187 h 842962"/>
                  <a:gd name="connsiteX3" fmla="*/ 214312 w 523875"/>
                  <a:gd name="connsiteY3" fmla="*/ 647700 h 842962"/>
                  <a:gd name="connsiteX4" fmla="*/ 61912 w 523875"/>
                  <a:gd name="connsiteY4" fmla="*/ 481012 h 842962"/>
                  <a:gd name="connsiteX5" fmla="*/ 57150 w 523875"/>
                  <a:gd name="connsiteY5" fmla="*/ 409575 h 842962"/>
                  <a:gd name="connsiteX6" fmla="*/ 0 w 523875"/>
                  <a:gd name="connsiteY6" fmla="*/ 233362 h 842962"/>
                  <a:gd name="connsiteX7" fmla="*/ 19050 w 523875"/>
                  <a:gd name="connsiteY7" fmla="*/ 138112 h 842962"/>
                  <a:gd name="connsiteX8" fmla="*/ 57150 w 523875"/>
                  <a:gd name="connsiteY8" fmla="*/ 0 h 842962"/>
                  <a:gd name="connsiteX9" fmla="*/ 142875 w 523875"/>
                  <a:gd name="connsiteY9" fmla="*/ 185737 h 842962"/>
                  <a:gd name="connsiteX10" fmla="*/ 195262 w 523875"/>
                  <a:gd name="connsiteY10" fmla="*/ 266700 h 842962"/>
                  <a:gd name="connsiteX11" fmla="*/ 204787 w 523875"/>
                  <a:gd name="connsiteY11" fmla="*/ 280987 h 842962"/>
                  <a:gd name="connsiteX12" fmla="*/ 419100 w 523875"/>
                  <a:gd name="connsiteY12" fmla="*/ 571500 h 842962"/>
                  <a:gd name="connsiteX13" fmla="*/ 523875 w 523875"/>
                  <a:gd name="connsiteY13" fmla="*/ 623887 h 8429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3875" h="842962">
                    <a:moveTo>
                      <a:pt x="523875" y="623887"/>
                    </a:moveTo>
                    <a:lnTo>
                      <a:pt x="428625" y="842962"/>
                    </a:lnTo>
                    <a:lnTo>
                      <a:pt x="309562" y="738187"/>
                    </a:lnTo>
                    <a:lnTo>
                      <a:pt x="214312" y="647700"/>
                    </a:lnTo>
                    <a:lnTo>
                      <a:pt x="61912" y="481012"/>
                    </a:lnTo>
                    <a:lnTo>
                      <a:pt x="57150" y="409575"/>
                    </a:lnTo>
                    <a:lnTo>
                      <a:pt x="0" y="233362"/>
                    </a:lnTo>
                    <a:lnTo>
                      <a:pt x="19050" y="138112"/>
                    </a:lnTo>
                    <a:lnTo>
                      <a:pt x="57150" y="0"/>
                    </a:lnTo>
                    <a:lnTo>
                      <a:pt x="142875" y="185737"/>
                    </a:lnTo>
                    <a:cubicBezTo>
                      <a:pt x="188147" y="246100"/>
                      <a:pt x="156646" y="200500"/>
                      <a:pt x="195262" y="266700"/>
                    </a:cubicBezTo>
                    <a:cubicBezTo>
                      <a:pt x="198146" y="271644"/>
                      <a:pt x="204787" y="280987"/>
                      <a:pt x="204787" y="280987"/>
                    </a:cubicBezTo>
                    <a:lnTo>
                      <a:pt x="419100" y="571500"/>
                    </a:lnTo>
                    <a:lnTo>
                      <a:pt x="523875" y="623887"/>
                    </a:lnTo>
                    <a:close/>
                  </a:path>
                </a:pathLst>
              </a:custGeom>
              <a:solidFill>
                <a:srgbClr val="F2E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Полилиния 243"/>
              <p:cNvSpPr/>
              <p:nvPr/>
            </p:nvSpPr>
            <p:spPr>
              <a:xfrm>
                <a:off x="5041423" y="1369725"/>
                <a:ext cx="547688" cy="1576388"/>
              </a:xfrm>
              <a:custGeom>
                <a:gdLst>
                  <a:gd name="connsiteX0" fmla="*/ 0 w 547688"/>
                  <a:gd name="connsiteY0" fmla="*/ 0 h 1576388"/>
                  <a:gd name="connsiteX1" fmla="*/ 161925 w 547688"/>
                  <a:gd name="connsiteY1" fmla="*/ 0 h 1576388"/>
                  <a:gd name="connsiteX2" fmla="*/ 323850 w 547688"/>
                  <a:gd name="connsiteY2" fmla="*/ 52388 h 1576388"/>
                  <a:gd name="connsiteX3" fmla="*/ 414338 w 547688"/>
                  <a:gd name="connsiteY3" fmla="*/ 138113 h 1576388"/>
                  <a:gd name="connsiteX4" fmla="*/ 433388 w 547688"/>
                  <a:gd name="connsiteY4" fmla="*/ 180975 h 1576388"/>
                  <a:gd name="connsiteX5" fmla="*/ 471488 w 547688"/>
                  <a:gd name="connsiteY5" fmla="*/ 442913 h 1576388"/>
                  <a:gd name="connsiteX6" fmla="*/ 500063 w 547688"/>
                  <a:gd name="connsiteY6" fmla="*/ 614363 h 1576388"/>
                  <a:gd name="connsiteX7" fmla="*/ 519113 w 547688"/>
                  <a:gd name="connsiteY7" fmla="*/ 833438 h 1576388"/>
                  <a:gd name="connsiteX8" fmla="*/ 509588 w 547688"/>
                  <a:gd name="connsiteY8" fmla="*/ 1085850 h 1576388"/>
                  <a:gd name="connsiteX9" fmla="*/ 547688 w 547688"/>
                  <a:gd name="connsiteY9" fmla="*/ 1214438 h 1576388"/>
                  <a:gd name="connsiteX10" fmla="*/ 542925 w 547688"/>
                  <a:gd name="connsiteY10" fmla="*/ 1266825 h 1576388"/>
                  <a:gd name="connsiteX11" fmla="*/ 533400 w 547688"/>
                  <a:gd name="connsiteY11" fmla="*/ 1347788 h 1576388"/>
                  <a:gd name="connsiteX12" fmla="*/ 433388 w 547688"/>
                  <a:gd name="connsiteY12" fmla="*/ 1471613 h 1576388"/>
                  <a:gd name="connsiteX13" fmla="*/ 261938 w 547688"/>
                  <a:gd name="connsiteY13" fmla="*/ 1576388 h 1576388"/>
                  <a:gd name="connsiteX14" fmla="*/ 138113 w 547688"/>
                  <a:gd name="connsiteY14" fmla="*/ 1571625 h 1576388"/>
                  <a:gd name="connsiteX15" fmla="*/ 266700 w 547688"/>
                  <a:gd name="connsiteY15" fmla="*/ 1514475 h 1576388"/>
                  <a:gd name="connsiteX16" fmla="*/ 300038 w 547688"/>
                  <a:gd name="connsiteY16" fmla="*/ 1485900 h 1576388"/>
                  <a:gd name="connsiteX17" fmla="*/ 409575 w 547688"/>
                  <a:gd name="connsiteY17" fmla="*/ 1376363 h 1576388"/>
                  <a:gd name="connsiteX18" fmla="*/ 414338 w 547688"/>
                  <a:gd name="connsiteY18" fmla="*/ 1247775 h 1576388"/>
                  <a:gd name="connsiteX19" fmla="*/ 414338 w 547688"/>
                  <a:gd name="connsiteY19" fmla="*/ 1123950 h 1576388"/>
                  <a:gd name="connsiteX20" fmla="*/ 428625 w 547688"/>
                  <a:gd name="connsiteY20" fmla="*/ 1066800 h 1576388"/>
                  <a:gd name="connsiteX21" fmla="*/ 461963 w 547688"/>
                  <a:gd name="connsiteY21" fmla="*/ 852488 h 1576388"/>
                  <a:gd name="connsiteX22" fmla="*/ 461963 w 547688"/>
                  <a:gd name="connsiteY22" fmla="*/ 790575 h 1576388"/>
                  <a:gd name="connsiteX23" fmla="*/ 457200 w 547688"/>
                  <a:gd name="connsiteY23" fmla="*/ 614363 h 1576388"/>
                  <a:gd name="connsiteX24" fmla="*/ 442913 w 547688"/>
                  <a:gd name="connsiteY24" fmla="*/ 576263 h 1576388"/>
                  <a:gd name="connsiteX25" fmla="*/ 371475 w 547688"/>
                  <a:gd name="connsiteY25" fmla="*/ 404813 h 1576388"/>
                  <a:gd name="connsiteX26" fmla="*/ 361950 w 547688"/>
                  <a:gd name="connsiteY26" fmla="*/ 357188 h 1576388"/>
                  <a:gd name="connsiteX27" fmla="*/ 333375 w 547688"/>
                  <a:gd name="connsiteY27" fmla="*/ 290513 h 1576388"/>
                  <a:gd name="connsiteX28" fmla="*/ 309563 w 547688"/>
                  <a:gd name="connsiteY28" fmla="*/ 200025 h 1576388"/>
                  <a:gd name="connsiteX29" fmla="*/ 285750 w 547688"/>
                  <a:gd name="connsiteY29" fmla="*/ 157163 h 1576388"/>
                  <a:gd name="connsiteX30" fmla="*/ 276225 w 547688"/>
                  <a:gd name="connsiteY30" fmla="*/ 142875 h 1576388"/>
                  <a:gd name="connsiteX31" fmla="*/ 271463 w 547688"/>
                  <a:gd name="connsiteY31" fmla="*/ 128588 h 1576388"/>
                  <a:gd name="connsiteX32" fmla="*/ 209550 w 547688"/>
                  <a:gd name="connsiteY32" fmla="*/ 71438 h 1576388"/>
                  <a:gd name="connsiteX33" fmla="*/ 171450 w 547688"/>
                  <a:gd name="connsiteY33" fmla="*/ 57150 h 1576388"/>
                  <a:gd name="connsiteX34" fmla="*/ 157163 w 547688"/>
                  <a:gd name="connsiteY34" fmla="*/ 42863 h 1576388"/>
                  <a:gd name="connsiteX35" fmla="*/ 152400 w 547688"/>
                  <a:gd name="connsiteY35" fmla="*/ 38100 h 1576388"/>
                  <a:gd name="connsiteX36" fmla="*/ 0 w 547688"/>
                  <a:gd name="connsiteY36" fmla="*/ 0 h 1576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7688" h="1576388">
                    <a:moveTo>
                      <a:pt x="0" y="0"/>
                    </a:moveTo>
                    <a:lnTo>
                      <a:pt x="161925" y="0"/>
                    </a:lnTo>
                    <a:lnTo>
                      <a:pt x="323850" y="52388"/>
                    </a:lnTo>
                    <a:lnTo>
                      <a:pt x="414338" y="138113"/>
                    </a:lnTo>
                    <a:lnTo>
                      <a:pt x="433388" y="180975"/>
                    </a:lnTo>
                    <a:lnTo>
                      <a:pt x="471488" y="442913"/>
                    </a:lnTo>
                    <a:lnTo>
                      <a:pt x="500063" y="614363"/>
                    </a:lnTo>
                    <a:lnTo>
                      <a:pt x="519113" y="833438"/>
                    </a:lnTo>
                    <a:lnTo>
                      <a:pt x="509588" y="1085850"/>
                    </a:lnTo>
                    <a:lnTo>
                      <a:pt x="547688" y="1214438"/>
                    </a:lnTo>
                    <a:lnTo>
                      <a:pt x="542925" y="1266825"/>
                    </a:lnTo>
                    <a:lnTo>
                      <a:pt x="533400" y="1347788"/>
                    </a:lnTo>
                    <a:lnTo>
                      <a:pt x="433388" y="1471613"/>
                    </a:lnTo>
                    <a:lnTo>
                      <a:pt x="261938" y="1576388"/>
                    </a:lnTo>
                    <a:lnTo>
                      <a:pt x="138113" y="1571625"/>
                    </a:lnTo>
                    <a:lnTo>
                      <a:pt x="266700" y="1514475"/>
                    </a:lnTo>
                    <a:lnTo>
                      <a:pt x="300038" y="1485900"/>
                    </a:lnTo>
                    <a:lnTo>
                      <a:pt x="409575" y="1376363"/>
                    </a:lnTo>
                    <a:cubicBezTo>
                      <a:pt x="415809" y="1289103"/>
                      <a:pt x="414338" y="1331970"/>
                      <a:pt x="414338" y="1247775"/>
                    </a:cubicBezTo>
                    <a:lnTo>
                      <a:pt x="414338" y="1123950"/>
                    </a:lnTo>
                    <a:lnTo>
                      <a:pt x="428625" y="1066800"/>
                    </a:lnTo>
                    <a:lnTo>
                      <a:pt x="461963" y="852488"/>
                    </a:lnTo>
                    <a:lnTo>
                      <a:pt x="461963" y="790575"/>
                    </a:lnTo>
                    <a:lnTo>
                      <a:pt x="457200" y="614363"/>
                    </a:lnTo>
                    <a:lnTo>
                      <a:pt x="442913" y="576263"/>
                    </a:lnTo>
                    <a:lnTo>
                      <a:pt x="371475" y="404813"/>
                    </a:lnTo>
                    <a:cubicBezTo>
                      <a:pt x="368300" y="388938"/>
                      <a:pt x="367070" y="372547"/>
                      <a:pt x="361950" y="357188"/>
                    </a:cubicBezTo>
                    <a:cubicBezTo>
                      <a:pt x="354304" y="334249"/>
                      <a:pt x="333375" y="290513"/>
                      <a:pt x="333375" y="290513"/>
                    </a:cubicBezTo>
                    <a:lnTo>
                      <a:pt x="309563" y="200025"/>
                    </a:lnTo>
                    <a:cubicBezTo>
                      <a:pt x="301625" y="185738"/>
                      <a:pt x="293985" y="171281"/>
                      <a:pt x="285750" y="157163"/>
                    </a:cubicBezTo>
                    <a:cubicBezTo>
                      <a:pt x="282866" y="152219"/>
                      <a:pt x="278785" y="147995"/>
                      <a:pt x="276225" y="142875"/>
                    </a:cubicBezTo>
                    <a:cubicBezTo>
                      <a:pt x="273980" y="138385"/>
                      <a:pt x="271463" y="128588"/>
                      <a:pt x="271463" y="128588"/>
                    </a:cubicBezTo>
                    <a:lnTo>
                      <a:pt x="209550" y="71438"/>
                    </a:lnTo>
                    <a:cubicBezTo>
                      <a:pt x="196850" y="66675"/>
                      <a:pt x="183357" y="63645"/>
                      <a:pt x="171450" y="57150"/>
                    </a:cubicBezTo>
                    <a:cubicBezTo>
                      <a:pt x="165537" y="53925"/>
                      <a:pt x="161925" y="47625"/>
                      <a:pt x="157163" y="42863"/>
                    </a:cubicBezTo>
                    <a:lnTo>
                      <a:pt x="1524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Полилиния 244"/>
              <p:cNvSpPr/>
              <p:nvPr/>
            </p:nvSpPr>
            <p:spPr>
              <a:xfrm>
                <a:off x="3560246" y="1240162"/>
                <a:ext cx="631295" cy="1752600"/>
              </a:xfrm>
              <a:custGeom>
                <a:gdLst>
                  <a:gd name="connsiteX0" fmla="*/ 566737 w 623887"/>
                  <a:gd name="connsiteY0" fmla="*/ 0 h 1752600"/>
                  <a:gd name="connsiteX1" fmla="*/ 328612 w 623887"/>
                  <a:gd name="connsiteY1" fmla="*/ 90487 h 1752600"/>
                  <a:gd name="connsiteX2" fmla="*/ 133350 w 623887"/>
                  <a:gd name="connsiteY2" fmla="*/ 381000 h 1752600"/>
                  <a:gd name="connsiteX3" fmla="*/ 28575 w 623887"/>
                  <a:gd name="connsiteY3" fmla="*/ 709612 h 1752600"/>
                  <a:gd name="connsiteX4" fmla="*/ 38100 w 623887"/>
                  <a:gd name="connsiteY4" fmla="*/ 847725 h 1752600"/>
                  <a:gd name="connsiteX5" fmla="*/ 28575 w 623887"/>
                  <a:gd name="connsiteY5" fmla="*/ 923925 h 1752600"/>
                  <a:gd name="connsiteX6" fmla="*/ 0 w 623887"/>
                  <a:gd name="connsiteY6" fmla="*/ 1133475 h 1752600"/>
                  <a:gd name="connsiteX7" fmla="*/ 4762 w 623887"/>
                  <a:gd name="connsiteY7" fmla="*/ 1181100 h 1752600"/>
                  <a:gd name="connsiteX8" fmla="*/ 9525 w 623887"/>
                  <a:gd name="connsiteY8" fmla="*/ 1214437 h 1752600"/>
                  <a:gd name="connsiteX9" fmla="*/ 109537 w 623887"/>
                  <a:gd name="connsiteY9" fmla="*/ 1438275 h 1752600"/>
                  <a:gd name="connsiteX10" fmla="*/ 185737 w 623887"/>
                  <a:gd name="connsiteY10" fmla="*/ 1543050 h 1752600"/>
                  <a:gd name="connsiteX11" fmla="*/ 242887 w 623887"/>
                  <a:gd name="connsiteY11" fmla="*/ 1576387 h 1752600"/>
                  <a:gd name="connsiteX12" fmla="*/ 361950 w 623887"/>
                  <a:gd name="connsiteY12" fmla="*/ 1709737 h 1752600"/>
                  <a:gd name="connsiteX13" fmla="*/ 423862 w 623887"/>
                  <a:gd name="connsiteY13" fmla="*/ 1747837 h 1752600"/>
                  <a:gd name="connsiteX14" fmla="*/ 509587 w 623887"/>
                  <a:gd name="connsiteY14" fmla="*/ 1752600 h 1752600"/>
                  <a:gd name="connsiteX15" fmla="*/ 419100 w 623887"/>
                  <a:gd name="connsiteY15" fmla="*/ 1671637 h 1752600"/>
                  <a:gd name="connsiteX16" fmla="*/ 366712 w 623887"/>
                  <a:gd name="connsiteY16" fmla="*/ 1600200 h 1752600"/>
                  <a:gd name="connsiteX17" fmla="*/ 357187 w 623887"/>
                  <a:gd name="connsiteY17" fmla="*/ 1595437 h 1752600"/>
                  <a:gd name="connsiteX18" fmla="*/ 252412 w 623887"/>
                  <a:gd name="connsiteY18" fmla="*/ 1533525 h 1752600"/>
                  <a:gd name="connsiteX19" fmla="*/ 204787 w 623887"/>
                  <a:gd name="connsiteY19" fmla="*/ 1466850 h 1752600"/>
                  <a:gd name="connsiteX20" fmla="*/ 100012 w 623887"/>
                  <a:gd name="connsiteY20" fmla="*/ 1328737 h 1752600"/>
                  <a:gd name="connsiteX21" fmla="*/ 104775 w 623887"/>
                  <a:gd name="connsiteY21" fmla="*/ 1262062 h 1752600"/>
                  <a:gd name="connsiteX22" fmla="*/ 47625 w 623887"/>
                  <a:gd name="connsiteY22" fmla="*/ 1123950 h 1752600"/>
                  <a:gd name="connsiteX23" fmla="*/ 80962 w 623887"/>
                  <a:gd name="connsiteY23" fmla="*/ 1038225 h 1752600"/>
                  <a:gd name="connsiteX24" fmla="*/ 66675 w 623887"/>
                  <a:gd name="connsiteY24" fmla="*/ 838200 h 1752600"/>
                  <a:gd name="connsiteX25" fmla="*/ 80962 w 623887"/>
                  <a:gd name="connsiteY25" fmla="*/ 652462 h 1752600"/>
                  <a:gd name="connsiteX26" fmla="*/ 152400 w 623887"/>
                  <a:gd name="connsiteY26" fmla="*/ 438150 h 1752600"/>
                  <a:gd name="connsiteX27" fmla="*/ 414337 w 623887"/>
                  <a:gd name="connsiteY27" fmla="*/ 85725 h 1752600"/>
                  <a:gd name="connsiteX28" fmla="*/ 623887 w 623887"/>
                  <a:gd name="connsiteY28" fmla="*/ 9525 h 1752600"/>
                  <a:gd name="connsiteX29" fmla="*/ 566737 w 623887"/>
                  <a:gd name="connsiteY29" fmla="*/ 0 h 1752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23887" h="1752600">
                    <a:moveTo>
                      <a:pt x="566737" y="0"/>
                    </a:moveTo>
                    <a:lnTo>
                      <a:pt x="328612" y="90487"/>
                    </a:lnTo>
                    <a:lnTo>
                      <a:pt x="133350" y="381000"/>
                    </a:lnTo>
                    <a:lnTo>
                      <a:pt x="28575" y="709612"/>
                    </a:lnTo>
                    <a:lnTo>
                      <a:pt x="38100" y="847725"/>
                    </a:lnTo>
                    <a:cubicBezTo>
                      <a:pt x="27155" y="907922"/>
                      <a:pt x="28575" y="882363"/>
                      <a:pt x="28575" y="923925"/>
                    </a:cubicBezTo>
                    <a:lnTo>
                      <a:pt x="0" y="1133475"/>
                    </a:lnTo>
                    <a:cubicBezTo>
                      <a:pt x="1587" y="1149350"/>
                      <a:pt x="2783" y="1165269"/>
                      <a:pt x="4762" y="1181100"/>
                    </a:cubicBezTo>
                    <a:cubicBezTo>
                      <a:pt x="9786" y="1221292"/>
                      <a:pt x="9525" y="1198366"/>
                      <a:pt x="9525" y="1214437"/>
                    </a:cubicBezTo>
                    <a:lnTo>
                      <a:pt x="109537" y="1438275"/>
                    </a:lnTo>
                    <a:cubicBezTo>
                      <a:pt x="128743" y="1468455"/>
                      <a:pt x="158378" y="1519599"/>
                      <a:pt x="185737" y="1543050"/>
                    </a:cubicBezTo>
                    <a:cubicBezTo>
                      <a:pt x="202482" y="1557403"/>
                      <a:pt x="242887" y="1576387"/>
                      <a:pt x="242887" y="1576387"/>
                    </a:cubicBezTo>
                    <a:lnTo>
                      <a:pt x="361950" y="1709737"/>
                    </a:lnTo>
                    <a:cubicBezTo>
                      <a:pt x="417332" y="1744981"/>
                      <a:pt x="395823" y="1733819"/>
                      <a:pt x="423862" y="1747837"/>
                    </a:cubicBezTo>
                    <a:lnTo>
                      <a:pt x="509587" y="1752600"/>
                    </a:lnTo>
                    <a:lnTo>
                      <a:pt x="419100" y="1671637"/>
                    </a:lnTo>
                    <a:cubicBezTo>
                      <a:pt x="402927" y="1647377"/>
                      <a:pt x="387597" y="1621085"/>
                      <a:pt x="366712" y="1600200"/>
                    </a:cubicBezTo>
                    <a:cubicBezTo>
                      <a:pt x="364202" y="1597690"/>
                      <a:pt x="360362" y="1597025"/>
                      <a:pt x="357187" y="1595437"/>
                    </a:cubicBezTo>
                    <a:lnTo>
                      <a:pt x="252412" y="1533525"/>
                    </a:lnTo>
                    <a:cubicBezTo>
                      <a:pt x="207420" y="1473535"/>
                      <a:pt x="220200" y="1497673"/>
                      <a:pt x="204787" y="1466850"/>
                    </a:cubicBezTo>
                    <a:lnTo>
                      <a:pt x="100012" y="1328737"/>
                    </a:lnTo>
                    <a:cubicBezTo>
                      <a:pt x="104897" y="1265242"/>
                      <a:pt x="104775" y="1287523"/>
                      <a:pt x="104775" y="1262062"/>
                    </a:cubicBezTo>
                    <a:lnTo>
                      <a:pt x="47625" y="1123950"/>
                    </a:lnTo>
                    <a:cubicBezTo>
                      <a:pt x="76947" y="1040870"/>
                      <a:pt x="55963" y="1063224"/>
                      <a:pt x="80962" y="1038225"/>
                    </a:cubicBezTo>
                    <a:lnTo>
                      <a:pt x="66675" y="838200"/>
                    </a:lnTo>
                    <a:lnTo>
                      <a:pt x="80962" y="652462"/>
                    </a:lnTo>
                    <a:lnTo>
                      <a:pt x="152400" y="438150"/>
                    </a:lnTo>
                    <a:lnTo>
                      <a:pt x="414337" y="85725"/>
                    </a:lnTo>
                    <a:lnTo>
                      <a:pt x="623887" y="9525"/>
                    </a:lnTo>
                    <a:lnTo>
                      <a:pt x="566737" y="0"/>
                    </a:lnTo>
                    <a:close/>
                  </a:path>
                </a:pathLst>
              </a:custGeom>
              <a:solidFill>
                <a:srgbClr val="745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Полилиния 245"/>
              <p:cNvSpPr/>
              <p:nvPr/>
            </p:nvSpPr>
            <p:spPr>
              <a:xfrm>
                <a:off x="4216098" y="1140616"/>
                <a:ext cx="828675" cy="1062037"/>
              </a:xfrm>
              <a:custGeom>
                <a:gdLst>
                  <a:gd name="connsiteX0" fmla="*/ 42862 w 828675"/>
                  <a:gd name="connsiteY0" fmla="*/ 123825 h 1062037"/>
                  <a:gd name="connsiteX1" fmla="*/ 42862 w 828675"/>
                  <a:gd name="connsiteY1" fmla="*/ 123825 h 1062037"/>
                  <a:gd name="connsiteX2" fmla="*/ 238125 w 828675"/>
                  <a:gd name="connsiteY2" fmla="*/ 276225 h 1062037"/>
                  <a:gd name="connsiteX3" fmla="*/ 285750 w 828675"/>
                  <a:gd name="connsiteY3" fmla="*/ 442912 h 1062037"/>
                  <a:gd name="connsiteX4" fmla="*/ 342900 w 828675"/>
                  <a:gd name="connsiteY4" fmla="*/ 619125 h 1062037"/>
                  <a:gd name="connsiteX5" fmla="*/ 381000 w 828675"/>
                  <a:gd name="connsiteY5" fmla="*/ 881062 h 1062037"/>
                  <a:gd name="connsiteX6" fmla="*/ 414337 w 828675"/>
                  <a:gd name="connsiteY6" fmla="*/ 1038225 h 1062037"/>
                  <a:gd name="connsiteX7" fmla="*/ 500062 w 828675"/>
                  <a:gd name="connsiteY7" fmla="*/ 985837 h 1062037"/>
                  <a:gd name="connsiteX8" fmla="*/ 561975 w 828675"/>
                  <a:gd name="connsiteY8" fmla="*/ 1062037 h 1062037"/>
                  <a:gd name="connsiteX9" fmla="*/ 542925 w 828675"/>
                  <a:gd name="connsiteY9" fmla="*/ 871537 h 1062037"/>
                  <a:gd name="connsiteX10" fmla="*/ 633412 w 828675"/>
                  <a:gd name="connsiteY10" fmla="*/ 647700 h 1062037"/>
                  <a:gd name="connsiteX11" fmla="*/ 600075 w 828675"/>
                  <a:gd name="connsiteY11" fmla="*/ 528637 h 1062037"/>
                  <a:gd name="connsiteX12" fmla="*/ 600075 w 828675"/>
                  <a:gd name="connsiteY12" fmla="*/ 395287 h 1062037"/>
                  <a:gd name="connsiteX13" fmla="*/ 700087 w 828675"/>
                  <a:gd name="connsiteY13" fmla="*/ 271462 h 1062037"/>
                  <a:gd name="connsiteX14" fmla="*/ 828675 w 828675"/>
                  <a:gd name="connsiteY14" fmla="*/ 195262 h 1062037"/>
                  <a:gd name="connsiteX15" fmla="*/ 771525 w 828675"/>
                  <a:gd name="connsiteY15" fmla="*/ 133350 h 1062037"/>
                  <a:gd name="connsiteX16" fmla="*/ 700087 w 828675"/>
                  <a:gd name="connsiteY16" fmla="*/ 90487 h 1062037"/>
                  <a:gd name="connsiteX17" fmla="*/ 581025 w 828675"/>
                  <a:gd name="connsiteY17" fmla="*/ 28575 h 1062037"/>
                  <a:gd name="connsiteX18" fmla="*/ 514350 w 828675"/>
                  <a:gd name="connsiteY18" fmla="*/ 19050 h 1062037"/>
                  <a:gd name="connsiteX19" fmla="*/ 404812 w 828675"/>
                  <a:gd name="connsiteY19" fmla="*/ 0 h 1062037"/>
                  <a:gd name="connsiteX20" fmla="*/ 276225 w 828675"/>
                  <a:gd name="connsiteY20" fmla="*/ 9525 h 1062037"/>
                  <a:gd name="connsiteX21" fmla="*/ 180975 w 828675"/>
                  <a:gd name="connsiteY21" fmla="*/ 19050 h 1062037"/>
                  <a:gd name="connsiteX22" fmla="*/ 100012 w 828675"/>
                  <a:gd name="connsiteY22" fmla="*/ 28575 h 1062037"/>
                  <a:gd name="connsiteX23" fmla="*/ 0 w 828675"/>
                  <a:gd name="connsiteY23" fmla="*/ 66675 h 1062037"/>
                  <a:gd name="connsiteX24" fmla="*/ 42862 w 828675"/>
                  <a:gd name="connsiteY24" fmla="*/ 123825 h 10620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8675" h="1062037">
                    <a:moveTo>
                      <a:pt x="42862" y="123825"/>
                    </a:moveTo>
                    <a:lnTo>
                      <a:pt x="42862" y="123825"/>
                    </a:lnTo>
                    <a:lnTo>
                      <a:pt x="238125" y="276225"/>
                    </a:lnTo>
                    <a:lnTo>
                      <a:pt x="285750" y="442912"/>
                    </a:lnTo>
                    <a:lnTo>
                      <a:pt x="342900" y="619125"/>
                    </a:lnTo>
                    <a:lnTo>
                      <a:pt x="381000" y="881062"/>
                    </a:lnTo>
                    <a:lnTo>
                      <a:pt x="414337" y="1038225"/>
                    </a:lnTo>
                    <a:lnTo>
                      <a:pt x="500062" y="985837"/>
                    </a:lnTo>
                    <a:lnTo>
                      <a:pt x="561975" y="1062037"/>
                    </a:lnTo>
                    <a:lnTo>
                      <a:pt x="542925" y="871537"/>
                    </a:lnTo>
                    <a:lnTo>
                      <a:pt x="633412" y="647700"/>
                    </a:lnTo>
                    <a:lnTo>
                      <a:pt x="600075" y="528637"/>
                    </a:lnTo>
                    <a:lnTo>
                      <a:pt x="600075" y="395287"/>
                    </a:lnTo>
                    <a:lnTo>
                      <a:pt x="700087" y="271462"/>
                    </a:lnTo>
                    <a:lnTo>
                      <a:pt x="828675" y="195262"/>
                    </a:lnTo>
                    <a:lnTo>
                      <a:pt x="771525" y="133350"/>
                    </a:lnTo>
                    <a:lnTo>
                      <a:pt x="700087" y="90487"/>
                    </a:lnTo>
                    <a:lnTo>
                      <a:pt x="581025" y="28575"/>
                    </a:lnTo>
                    <a:lnTo>
                      <a:pt x="514350" y="19050"/>
                    </a:lnTo>
                    <a:lnTo>
                      <a:pt x="404812" y="0"/>
                    </a:lnTo>
                    <a:lnTo>
                      <a:pt x="276225" y="9525"/>
                    </a:lnTo>
                    <a:lnTo>
                      <a:pt x="180975" y="19050"/>
                    </a:lnTo>
                    <a:lnTo>
                      <a:pt x="100012" y="28575"/>
                    </a:lnTo>
                    <a:lnTo>
                      <a:pt x="0" y="66675"/>
                    </a:lnTo>
                    <a:lnTo>
                      <a:pt x="42862" y="1238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D9BE"/>
                  </a:gs>
                  <a:gs pos="100000">
                    <a:srgbClr val="AD9B8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Полилиния 246"/>
              <p:cNvSpPr/>
              <p:nvPr/>
            </p:nvSpPr>
            <p:spPr>
              <a:xfrm>
                <a:off x="3752550" y="1314600"/>
                <a:ext cx="933450" cy="1233488"/>
              </a:xfrm>
              <a:custGeom>
                <a:gdLst>
                  <a:gd name="connsiteX0" fmla="*/ 852488 w 933450"/>
                  <a:gd name="connsiteY0" fmla="*/ 414338 h 1233488"/>
                  <a:gd name="connsiteX1" fmla="*/ 933450 w 933450"/>
                  <a:gd name="connsiteY1" fmla="*/ 290513 h 1233488"/>
                  <a:gd name="connsiteX2" fmla="*/ 852488 w 933450"/>
                  <a:gd name="connsiteY2" fmla="*/ 157163 h 1233488"/>
                  <a:gd name="connsiteX3" fmla="*/ 752475 w 933450"/>
                  <a:gd name="connsiteY3" fmla="*/ 61913 h 1233488"/>
                  <a:gd name="connsiteX4" fmla="*/ 628650 w 933450"/>
                  <a:gd name="connsiteY4" fmla="*/ 0 h 1233488"/>
                  <a:gd name="connsiteX5" fmla="*/ 495300 w 933450"/>
                  <a:gd name="connsiteY5" fmla="*/ 9525 h 1233488"/>
                  <a:gd name="connsiteX6" fmla="*/ 385763 w 933450"/>
                  <a:gd name="connsiteY6" fmla="*/ 19050 h 1233488"/>
                  <a:gd name="connsiteX7" fmla="*/ 266700 w 933450"/>
                  <a:gd name="connsiteY7" fmla="*/ 80963 h 1233488"/>
                  <a:gd name="connsiteX8" fmla="*/ 180975 w 933450"/>
                  <a:gd name="connsiteY8" fmla="*/ 128588 h 1233488"/>
                  <a:gd name="connsiteX9" fmla="*/ 161925 w 933450"/>
                  <a:gd name="connsiteY9" fmla="*/ 166688 h 1233488"/>
                  <a:gd name="connsiteX10" fmla="*/ 147638 w 933450"/>
                  <a:gd name="connsiteY10" fmla="*/ 176213 h 1233488"/>
                  <a:gd name="connsiteX11" fmla="*/ 66675 w 933450"/>
                  <a:gd name="connsiteY11" fmla="*/ 233363 h 1233488"/>
                  <a:gd name="connsiteX12" fmla="*/ 52388 w 933450"/>
                  <a:gd name="connsiteY12" fmla="*/ 271463 h 1233488"/>
                  <a:gd name="connsiteX13" fmla="*/ 38100 w 933450"/>
                  <a:gd name="connsiteY13" fmla="*/ 419100 h 1233488"/>
                  <a:gd name="connsiteX14" fmla="*/ 9525 w 933450"/>
                  <a:gd name="connsiteY14" fmla="*/ 628650 h 1233488"/>
                  <a:gd name="connsiteX15" fmla="*/ 4763 w 933450"/>
                  <a:gd name="connsiteY15" fmla="*/ 700088 h 1233488"/>
                  <a:gd name="connsiteX16" fmla="*/ 0 w 933450"/>
                  <a:gd name="connsiteY16" fmla="*/ 800100 h 1233488"/>
                  <a:gd name="connsiteX17" fmla="*/ 9525 w 933450"/>
                  <a:gd name="connsiteY17" fmla="*/ 862013 h 1233488"/>
                  <a:gd name="connsiteX18" fmla="*/ 104775 w 933450"/>
                  <a:gd name="connsiteY18" fmla="*/ 1028700 h 1233488"/>
                  <a:gd name="connsiteX19" fmla="*/ 219075 w 933450"/>
                  <a:gd name="connsiteY19" fmla="*/ 1128713 h 1233488"/>
                  <a:gd name="connsiteX20" fmla="*/ 257175 w 933450"/>
                  <a:gd name="connsiteY20" fmla="*/ 1152525 h 1233488"/>
                  <a:gd name="connsiteX21" fmla="*/ 280988 w 933450"/>
                  <a:gd name="connsiteY21" fmla="*/ 1171575 h 1233488"/>
                  <a:gd name="connsiteX22" fmla="*/ 390525 w 933450"/>
                  <a:gd name="connsiteY22" fmla="*/ 1209675 h 1233488"/>
                  <a:gd name="connsiteX23" fmla="*/ 428625 w 933450"/>
                  <a:gd name="connsiteY23" fmla="*/ 1223963 h 1233488"/>
                  <a:gd name="connsiteX24" fmla="*/ 447675 w 933450"/>
                  <a:gd name="connsiteY24" fmla="*/ 1233488 h 1233488"/>
                  <a:gd name="connsiteX25" fmla="*/ 528638 w 933450"/>
                  <a:gd name="connsiteY25" fmla="*/ 1228725 h 1233488"/>
                  <a:gd name="connsiteX26" fmla="*/ 571500 w 933450"/>
                  <a:gd name="connsiteY26" fmla="*/ 1195388 h 1233488"/>
                  <a:gd name="connsiteX27" fmla="*/ 523875 w 933450"/>
                  <a:gd name="connsiteY27" fmla="*/ 1138238 h 1233488"/>
                  <a:gd name="connsiteX28" fmla="*/ 528638 w 933450"/>
                  <a:gd name="connsiteY28" fmla="*/ 1019175 h 1233488"/>
                  <a:gd name="connsiteX29" fmla="*/ 585788 w 933450"/>
                  <a:gd name="connsiteY29" fmla="*/ 928688 h 1233488"/>
                  <a:gd name="connsiteX30" fmla="*/ 566738 w 933450"/>
                  <a:gd name="connsiteY30" fmla="*/ 895350 h 1233488"/>
                  <a:gd name="connsiteX31" fmla="*/ 438150 w 933450"/>
                  <a:gd name="connsiteY31" fmla="*/ 876300 h 1233488"/>
                  <a:gd name="connsiteX32" fmla="*/ 338138 w 933450"/>
                  <a:gd name="connsiteY32" fmla="*/ 823913 h 1233488"/>
                  <a:gd name="connsiteX33" fmla="*/ 366713 w 933450"/>
                  <a:gd name="connsiteY33" fmla="*/ 681038 h 1233488"/>
                  <a:gd name="connsiteX34" fmla="*/ 404813 w 933450"/>
                  <a:gd name="connsiteY34" fmla="*/ 614363 h 1233488"/>
                  <a:gd name="connsiteX35" fmla="*/ 500063 w 933450"/>
                  <a:gd name="connsiteY35" fmla="*/ 581025 h 1233488"/>
                  <a:gd name="connsiteX36" fmla="*/ 542925 w 933450"/>
                  <a:gd name="connsiteY36" fmla="*/ 566738 h 1233488"/>
                  <a:gd name="connsiteX37" fmla="*/ 485775 w 933450"/>
                  <a:gd name="connsiteY37" fmla="*/ 509588 h 1233488"/>
                  <a:gd name="connsiteX38" fmla="*/ 485775 w 933450"/>
                  <a:gd name="connsiteY38" fmla="*/ 452438 h 1233488"/>
                  <a:gd name="connsiteX39" fmla="*/ 504825 w 933450"/>
                  <a:gd name="connsiteY39" fmla="*/ 285750 h 1233488"/>
                  <a:gd name="connsiteX40" fmla="*/ 557213 w 933450"/>
                  <a:gd name="connsiteY40" fmla="*/ 171450 h 1233488"/>
                  <a:gd name="connsiteX41" fmla="*/ 671513 w 933450"/>
                  <a:gd name="connsiteY41" fmla="*/ 176213 h 1233488"/>
                  <a:gd name="connsiteX42" fmla="*/ 719138 w 933450"/>
                  <a:gd name="connsiteY42" fmla="*/ 204788 h 1233488"/>
                  <a:gd name="connsiteX43" fmla="*/ 738188 w 933450"/>
                  <a:gd name="connsiteY43" fmla="*/ 214313 h 1233488"/>
                  <a:gd name="connsiteX44" fmla="*/ 795338 w 933450"/>
                  <a:gd name="connsiteY44" fmla="*/ 285750 h 1233488"/>
                  <a:gd name="connsiteX45" fmla="*/ 823913 w 933450"/>
                  <a:gd name="connsiteY45" fmla="*/ 338138 h 1233488"/>
                  <a:gd name="connsiteX46" fmla="*/ 852488 w 933450"/>
                  <a:gd name="connsiteY46" fmla="*/ 414338 h 1233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33450" h="1233488">
                    <a:moveTo>
                      <a:pt x="852488" y="414338"/>
                    </a:moveTo>
                    <a:lnTo>
                      <a:pt x="933450" y="290513"/>
                    </a:lnTo>
                    <a:lnTo>
                      <a:pt x="852488" y="157163"/>
                    </a:lnTo>
                    <a:lnTo>
                      <a:pt x="752475" y="61913"/>
                    </a:lnTo>
                    <a:lnTo>
                      <a:pt x="628650" y="0"/>
                    </a:lnTo>
                    <a:lnTo>
                      <a:pt x="495300" y="9525"/>
                    </a:lnTo>
                    <a:lnTo>
                      <a:pt x="385763" y="19050"/>
                    </a:lnTo>
                    <a:lnTo>
                      <a:pt x="266700" y="80963"/>
                    </a:lnTo>
                    <a:lnTo>
                      <a:pt x="180975" y="128588"/>
                    </a:lnTo>
                    <a:cubicBezTo>
                      <a:pt x="174625" y="141288"/>
                      <a:pt x="170068" y="155056"/>
                      <a:pt x="161925" y="166688"/>
                    </a:cubicBezTo>
                    <a:cubicBezTo>
                      <a:pt x="158643" y="171377"/>
                      <a:pt x="147638" y="176213"/>
                      <a:pt x="147638" y="176213"/>
                    </a:cubicBezTo>
                    <a:lnTo>
                      <a:pt x="66675" y="233363"/>
                    </a:lnTo>
                    <a:lnTo>
                      <a:pt x="52388" y="271463"/>
                    </a:lnTo>
                    <a:lnTo>
                      <a:pt x="38100" y="419100"/>
                    </a:lnTo>
                    <a:lnTo>
                      <a:pt x="9525" y="628650"/>
                    </a:lnTo>
                    <a:cubicBezTo>
                      <a:pt x="3711" y="680980"/>
                      <a:pt x="4763" y="657137"/>
                      <a:pt x="4763" y="700088"/>
                    </a:cubicBezTo>
                    <a:lnTo>
                      <a:pt x="0" y="800100"/>
                    </a:lnTo>
                    <a:cubicBezTo>
                      <a:pt x="10093" y="855612"/>
                      <a:pt x="9525" y="834739"/>
                      <a:pt x="9525" y="862013"/>
                    </a:cubicBezTo>
                    <a:lnTo>
                      <a:pt x="104775" y="1028700"/>
                    </a:lnTo>
                    <a:lnTo>
                      <a:pt x="219075" y="1128713"/>
                    </a:lnTo>
                    <a:cubicBezTo>
                      <a:pt x="231775" y="1136650"/>
                      <a:pt x="245584" y="1143042"/>
                      <a:pt x="257175" y="1152525"/>
                    </a:cubicBezTo>
                    <a:cubicBezTo>
                      <a:pt x="283563" y="1174115"/>
                      <a:pt x="259447" y="1171575"/>
                      <a:pt x="280988" y="1171575"/>
                    </a:cubicBezTo>
                    <a:lnTo>
                      <a:pt x="390525" y="1209675"/>
                    </a:lnTo>
                    <a:lnTo>
                      <a:pt x="428625" y="1223963"/>
                    </a:lnTo>
                    <a:cubicBezTo>
                      <a:pt x="445826" y="1230218"/>
                      <a:pt x="439014" y="1224825"/>
                      <a:pt x="447675" y="1233488"/>
                    </a:cubicBezTo>
                    <a:lnTo>
                      <a:pt x="528638" y="1228725"/>
                    </a:lnTo>
                    <a:lnTo>
                      <a:pt x="571500" y="1195388"/>
                    </a:lnTo>
                    <a:lnTo>
                      <a:pt x="523875" y="1138238"/>
                    </a:lnTo>
                    <a:lnTo>
                      <a:pt x="528638" y="1019175"/>
                    </a:lnTo>
                    <a:lnTo>
                      <a:pt x="585788" y="928688"/>
                    </a:lnTo>
                    <a:lnTo>
                      <a:pt x="566738" y="895350"/>
                    </a:lnTo>
                    <a:lnTo>
                      <a:pt x="438150" y="876300"/>
                    </a:lnTo>
                    <a:lnTo>
                      <a:pt x="338138" y="823913"/>
                    </a:lnTo>
                    <a:lnTo>
                      <a:pt x="366713" y="681038"/>
                    </a:lnTo>
                    <a:lnTo>
                      <a:pt x="404813" y="614363"/>
                    </a:lnTo>
                    <a:lnTo>
                      <a:pt x="500063" y="581025"/>
                    </a:lnTo>
                    <a:lnTo>
                      <a:pt x="542925" y="566738"/>
                    </a:lnTo>
                    <a:lnTo>
                      <a:pt x="485775" y="509588"/>
                    </a:lnTo>
                    <a:lnTo>
                      <a:pt x="485775" y="452438"/>
                    </a:lnTo>
                    <a:lnTo>
                      <a:pt x="504825" y="285750"/>
                    </a:lnTo>
                    <a:lnTo>
                      <a:pt x="557213" y="171450"/>
                    </a:lnTo>
                    <a:lnTo>
                      <a:pt x="671513" y="176213"/>
                    </a:lnTo>
                    <a:cubicBezTo>
                      <a:pt x="687388" y="185738"/>
                      <a:pt x="703064" y="195603"/>
                      <a:pt x="719138" y="204788"/>
                    </a:cubicBezTo>
                    <a:cubicBezTo>
                      <a:pt x="725302" y="208310"/>
                      <a:pt x="738188" y="214313"/>
                      <a:pt x="738188" y="214313"/>
                    </a:cubicBezTo>
                    <a:lnTo>
                      <a:pt x="795338" y="285750"/>
                    </a:lnTo>
                    <a:cubicBezTo>
                      <a:pt x="816212" y="332716"/>
                      <a:pt x="803332" y="317557"/>
                      <a:pt x="823913" y="338138"/>
                    </a:cubicBezTo>
                    <a:lnTo>
                      <a:pt x="852488" y="4143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A780"/>
                  </a:gs>
                  <a:gs pos="100000">
                    <a:srgbClr val="4A2808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4197438" y="1453689"/>
                <a:ext cx="481244" cy="1195388"/>
              </a:xfrm>
              <a:custGeom>
                <a:gdLst>
                  <a:gd name="connsiteX0" fmla="*/ 471719 w 481244"/>
                  <a:gd name="connsiteY0" fmla="*/ 600075 h 1195388"/>
                  <a:gd name="connsiteX1" fmla="*/ 428856 w 481244"/>
                  <a:gd name="connsiteY1" fmla="*/ 419100 h 1195388"/>
                  <a:gd name="connsiteX2" fmla="*/ 405044 w 481244"/>
                  <a:gd name="connsiteY2" fmla="*/ 280988 h 1195388"/>
                  <a:gd name="connsiteX3" fmla="*/ 305031 w 481244"/>
                  <a:gd name="connsiteY3" fmla="*/ 85725 h 1195388"/>
                  <a:gd name="connsiteX4" fmla="*/ 209781 w 481244"/>
                  <a:gd name="connsiteY4" fmla="*/ 19050 h 1195388"/>
                  <a:gd name="connsiteX5" fmla="*/ 105006 w 481244"/>
                  <a:gd name="connsiteY5" fmla="*/ 0 h 1195388"/>
                  <a:gd name="connsiteX6" fmla="*/ 19281 w 481244"/>
                  <a:gd name="connsiteY6" fmla="*/ 104775 h 1195388"/>
                  <a:gd name="connsiteX7" fmla="*/ 19281 w 481244"/>
                  <a:gd name="connsiteY7" fmla="*/ 104775 h 1195388"/>
                  <a:gd name="connsiteX8" fmla="*/ 231 w 481244"/>
                  <a:gd name="connsiteY8" fmla="*/ 142875 h 1195388"/>
                  <a:gd name="connsiteX9" fmla="*/ 4994 w 481244"/>
                  <a:gd name="connsiteY9" fmla="*/ 157163 h 1195388"/>
                  <a:gd name="connsiteX10" fmla="*/ 9756 w 481244"/>
                  <a:gd name="connsiteY10" fmla="*/ 176213 h 1195388"/>
                  <a:gd name="connsiteX11" fmla="*/ 24044 w 481244"/>
                  <a:gd name="connsiteY11" fmla="*/ 209550 h 1195388"/>
                  <a:gd name="connsiteX12" fmla="*/ 66906 w 481244"/>
                  <a:gd name="connsiteY12" fmla="*/ 300038 h 1195388"/>
                  <a:gd name="connsiteX13" fmla="*/ 105006 w 481244"/>
                  <a:gd name="connsiteY13" fmla="*/ 338138 h 1195388"/>
                  <a:gd name="connsiteX14" fmla="*/ 124056 w 481244"/>
                  <a:gd name="connsiteY14" fmla="*/ 366713 h 1195388"/>
                  <a:gd name="connsiteX15" fmla="*/ 205019 w 481244"/>
                  <a:gd name="connsiteY15" fmla="*/ 442913 h 1195388"/>
                  <a:gd name="connsiteX16" fmla="*/ 219306 w 481244"/>
                  <a:gd name="connsiteY16" fmla="*/ 481013 h 1195388"/>
                  <a:gd name="connsiteX17" fmla="*/ 228831 w 481244"/>
                  <a:gd name="connsiteY17" fmla="*/ 514350 h 1195388"/>
                  <a:gd name="connsiteX18" fmla="*/ 228831 w 481244"/>
                  <a:gd name="connsiteY18" fmla="*/ 547688 h 1195388"/>
                  <a:gd name="connsiteX19" fmla="*/ 200256 w 481244"/>
                  <a:gd name="connsiteY19" fmla="*/ 671513 h 1195388"/>
                  <a:gd name="connsiteX20" fmla="*/ 57381 w 481244"/>
                  <a:gd name="connsiteY20" fmla="*/ 752475 h 1195388"/>
                  <a:gd name="connsiteX21" fmla="*/ 38331 w 481244"/>
                  <a:gd name="connsiteY21" fmla="*/ 800100 h 1195388"/>
                  <a:gd name="connsiteX22" fmla="*/ 4994 w 481244"/>
                  <a:gd name="connsiteY22" fmla="*/ 871538 h 1195388"/>
                  <a:gd name="connsiteX23" fmla="*/ 14519 w 481244"/>
                  <a:gd name="connsiteY23" fmla="*/ 933450 h 1195388"/>
                  <a:gd name="connsiteX24" fmla="*/ 43094 w 481244"/>
                  <a:gd name="connsiteY24" fmla="*/ 985838 h 1195388"/>
                  <a:gd name="connsiteX25" fmla="*/ 71669 w 481244"/>
                  <a:gd name="connsiteY25" fmla="*/ 1028700 h 1195388"/>
                  <a:gd name="connsiteX26" fmla="*/ 85956 w 481244"/>
                  <a:gd name="connsiteY26" fmla="*/ 1047750 h 1195388"/>
                  <a:gd name="connsiteX27" fmla="*/ 90719 w 481244"/>
                  <a:gd name="connsiteY27" fmla="*/ 1062038 h 1195388"/>
                  <a:gd name="connsiteX28" fmla="*/ 162156 w 481244"/>
                  <a:gd name="connsiteY28" fmla="*/ 1114425 h 1195388"/>
                  <a:gd name="connsiteX29" fmla="*/ 190731 w 481244"/>
                  <a:gd name="connsiteY29" fmla="*/ 1147763 h 1195388"/>
                  <a:gd name="connsiteX30" fmla="*/ 209781 w 481244"/>
                  <a:gd name="connsiteY30" fmla="*/ 1166813 h 1195388"/>
                  <a:gd name="connsiteX31" fmla="*/ 271694 w 481244"/>
                  <a:gd name="connsiteY31" fmla="*/ 1195388 h 1195388"/>
                  <a:gd name="connsiteX32" fmla="*/ 314556 w 481244"/>
                  <a:gd name="connsiteY32" fmla="*/ 1190625 h 1195388"/>
                  <a:gd name="connsiteX33" fmla="*/ 385994 w 481244"/>
                  <a:gd name="connsiteY33" fmla="*/ 1162050 h 1195388"/>
                  <a:gd name="connsiteX34" fmla="*/ 438381 w 481244"/>
                  <a:gd name="connsiteY34" fmla="*/ 1076325 h 1195388"/>
                  <a:gd name="connsiteX35" fmla="*/ 447906 w 481244"/>
                  <a:gd name="connsiteY35" fmla="*/ 1000125 h 1195388"/>
                  <a:gd name="connsiteX36" fmla="*/ 462194 w 481244"/>
                  <a:gd name="connsiteY36" fmla="*/ 919163 h 1195388"/>
                  <a:gd name="connsiteX37" fmla="*/ 471719 w 481244"/>
                  <a:gd name="connsiteY37" fmla="*/ 847725 h 1195388"/>
                  <a:gd name="connsiteX38" fmla="*/ 481244 w 481244"/>
                  <a:gd name="connsiteY38" fmla="*/ 766763 h 1195388"/>
                  <a:gd name="connsiteX39" fmla="*/ 481244 w 481244"/>
                  <a:gd name="connsiteY39" fmla="*/ 700088 h 1195388"/>
                  <a:gd name="connsiteX40" fmla="*/ 471719 w 481244"/>
                  <a:gd name="connsiteY40" fmla="*/ 600075 h 1195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1244" h="1195388">
                    <a:moveTo>
                      <a:pt x="471719" y="600075"/>
                    </a:moveTo>
                    <a:lnTo>
                      <a:pt x="428856" y="419100"/>
                    </a:lnTo>
                    <a:lnTo>
                      <a:pt x="405044" y="280988"/>
                    </a:lnTo>
                    <a:lnTo>
                      <a:pt x="305031" y="85725"/>
                    </a:lnTo>
                    <a:lnTo>
                      <a:pt x="209781" y="19050"/>
                    </a:lnTo>
                    <a:lnTo>
                      <a:pt x="105006" y="0"/>
                    </a:lnTo>
                    <a:lnTo>
                      <a:pt x="19281" y="104775"/>
                    </a:lnTo>
                    <a:lnTo>
                      <a:pt x="19281" y="104775"/>
                    </a:lnTo>
                    <a:cubicBezTo>
                      <a:pt x="12931" y="117475"/>
                      <a:pt x="3967" y="129176"/>
                      <a:pt x="231" y="142875"/>
                    </a:cubicBezTo>
                    <a:cubicBezTo>
                      <a:pt x="-1090" y="147718"/>
                      <a:pt x="3615" y="152336"/>
                      <a:pt x="4994" y="157163"/>
                    </a:cubicBezTo>
                    <a:cubicBezTo>
                      <a:pt x="6792" y="163457"/>
                      <a:pt x="7686" y="170003"/>
                      <a:pt x="9756" y="176213"/>
                    </a:cubicBezTo>
                    <a:cubicBezTo>
                      <a:pt x="15178" y="192479"/>
                      <a:pt x="17709" y="196881"/>
                      <a:pt x="24044" y="209550"/>
                    </a:cubicBezTo>
                    <a:lnTo>
                      <a:pt x="66906" y="300038"/>
                    </a:lnTo>
                    <a:cubicBezTo>
                      <a:pt x="79606" y="312738"/>
                      <a:pt x="93317" y="324501"/>
                      <a:pt x="105006" y="338138"/>
                    </a:cubicBezTo>
                    <a:cubicBezTo>
                      <a:pt x="112456" y="346830"/>
                      <a:pt x="124056" y="366713"/>
                      <a:pt x="124056" y="366713"/>
                    </a:cubicBezTo>
                    <a:lnTo>
                      <a:pt x="205019" y="442913"/>
                    </a:lnTo>
                    <a:cubicBezTo>
                      <a:pt x="209781" y="455613"/>
                      <a:pt x="214744" y="468240"/>
                      <a:pt x="219306" y="481013"/>
                    </a:cubicBezTo>
                    <a:cubicBezTo>
                      <a:pt x="229333" y="509089"/>
                      <a:pt x="228831" y="499865"/>
                      <a:pt x="228831" y="514350"/>
                    </a:cubicBezTo>
                    <a:lnTo>
                      <a:pt x="228831" y="547688"/>
                    </a:lnTo>
                    <a:lnTo>
                      <a:pt x="200256" y="671513"/>
                    </a:lnTo>
                    <a:lnTo>
                      <a:pt x="57381" y="752475"/>
                    </a:lnTo>
                    <a:lnTo>
                      <a:pt x="38331" y="800100"/>
                    </a:lnTo>
                    <a:lnTo>
                      <a:pt x="4994" y="871538"/>
                    </a:lnTo>
                    <a:cubicBezTo>
                      <a:pt x="15897" y="920599"/>
                      <a:pt x="14519" y="899764"/>
                      <a:pt x="14519" y="933450"/>
                    </a:cubicBezTo>
                    <a:lnTo>
                      <a:pt x="43094" y="985838"/>
                    </a:lnTo>
                    <a:cubicBezTo>
                      <a:pt x="52619" y="1000125"/>
                      <a:pt x="61895" y="1014582"/>
                      <a:pt x="71669" y="1028700"/>
                    </a:cubicBezTo>
                    <a:cubicBezTo>
                      <a:pt x="76187" y="1035226"/>
                      <a:pt x="82018" y="1040858"/>
                      <a:pt x="85956" y="1047750"/>
                    </a:cubicBezTo>
                    <a:cubicBezTo>
                      <a:pt x="88447" y="1052109"/>
                      <a:pt x="90719" y="1062038"/>
                      <a:pt x="90719" y="1062038"/>
                    </a:cubicBezTo>
                    <a:lnTo>
                      <a:pt x="162156" y="1114425"/>
                    </a:lnTo>
                    <a:cubicBezTo>
                      <a:pt x="171681" y="1125538"/>
                      <a:pt x="180886" y="1136933"/>
                      <a:pt x="190731" y="1147763"/>
                    </a:cubicBezTo>
                    <a:cubicBezTo>
                      <a:pt x="196772" y="1154408"/>
                      <a:pt x="209781" y="1166813"/>
                      <a:pt x="209781" y="1166813"/>
                    </a:cubicBezTo>
                    <a:lnTo>
                      <a:pt x="271694" y="1195388"/>
                    </a:lnTo>
                    <a:lnTo>
                      <a:pt x="314556" y="1190625"/>
                    </a:lnTo>
                    <a:lnTo>
                      <a:pt x="385994" y="1162050"/>
                    </a:lnTo>
                    <a:lnTo>
                      <a:pt x="438381" y="1076325"/>
                    </a:lnTo>
                    <a:cubicBezTo>
                      <a:pt x="443397" y="1006109"/>
                      <a:pt x="433180" y="1029580"/>
                      <a:pt x="447906" y="1000125"/>
                    </a:cubicBezTo>
                    <a:lnTo>
                      <a:pt x="462194" y="919163"/>
                    </a:lnTo>
                    <a:cubicBezTo>
                      <a:pt x="471944" y="850916"/>
                      <a:pt x="471719" y="874939"/>
                      <a:pt x="471719" y="847725"/>
                    </a:cubicBezTo>
                    <a:lnTo>
                      <a:pt x="481244" y="766763"/>
                    </a:lnTo>
                    <a:lnTo>
                      <a:pt x="481244" y="700088"/>
                    </a:lnTo>
                    <a:lnTo>
                      <a:pt x="471719" y="600075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4169995" y="1429656"/>
                <a:ext cx="333375" cy="481013"/>
              </a:xfrm>
              <a:custGeom>
                <a:gdLst>
                  <a:gd name="connsiteX0" fmla="*/ 266700 w 333375"/>
                  <a:gd name="connsiteY0" fmla="*/ 481013 h 481013"/>
                  <a:gd name="connsiteX1" fmla="*/ 138112 w 333375"/>
                  <a:gd name="connsiteY1" fmla="*/ 409575 h 481013"/>
                  <a:gd name="connsiteX2" fmla="*/ 52387 w 333375"/>
                  <a:gd name="connsiteY2" fmla="*/ 404813 h 481013"/>
                  <a:gd name="connsiteX3" fmla="*/ 19050 w 333375"/>
                  <a:gd name="connsiteY3" fmla="*/ 347663 h 481013"/>
                  <a:gd name="connsiteX4" fmla="*/ 0 w 333375"/>
                  <a:gd name="connsiteY4" fmla="*/ 252413 h 481013"/>
                  <a:gd name="connsiteX5" fmla="*/ 4762 w 333375"/>
                  <a:gd name="connsiteY5" fmla="*/ 180975 h 481013"/>
                  <a:gd name="connsiteX6" fmla="*/ 57150 w 333375"/>
                  <a:gd name="connsiteY6" fmla="*/ 52388 h 481013"/>
                  <a:gd name="connsiteX7" fmla="*/ 119062 w 333375"/>
                  <a:gd name="connsiteY7" fmla="*/ 0 h 481013"/>
                  <a:gd name="connsiteX8" fmla="*/ 214312 w 333375"/>
                  <a:gd name="connsiteY8" fmla="*/ 4763 h 481013"/>
                  <a:gd name="connsiteX9" fmla="*/ 304800 w 333375"/>
                  <a:gd name="connsiteY9" fmla="*/ 33338 h 481013"/>
                  <a:gd name="connsiteX10" fmla="*/ 333375 w 333375"/>
                  <a:gd name="connsiteY10" fmla="*/ 104775 h 481013"/>
                  <a:gd name="connsiteX11" fmla="*/ 266700 w 333375"/>
                  <a:gd name="connsiteY11" fmla="*/ 104775 h 481013"/>
                  <a:gd name="connsiteX12" fmla="*/ 185737 w 333375"/>
                  <a:gd name="connsiteY12" fmla="*/ 109538 h 481013"/>
                  <a:gd name="connsiteX13" fmla="*/ 104775 w 333375"/>
                  <a:gd name="connsiteY13" fmla="*/ 147638 h 481013"/>
                  <a:gd name="connsiteX14" fmla="*/ 85725 w 333375"/>
                  <a:gd name="connsiteY14" fmla="*/ 171450 h 481013"/>
                  <a:gd name="connsiteX15" fmla="*/ 66675 w 333375"/>
                  <a:gd name="connsiteY15" fmla="*/ 238125 h 481013"/>
                  <a:gd name="connsiteX16" fmla="*/ 85725 w 333375"/>
                  <a:gd name="connsiteY16" fmla="*/ 304800 h 481013"/>
                  <a:gd name="connsiteX17" fmla="*/ 138112 w 333375"/>
                  <a:gd name="connsiteY17" fmla="*/ 404813 h 481013"/>
                  <a:gd name="connsiteX18" fmla="*/ 266700 w 333375"/>
                  <a:gd name="connsiteY18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375" h="481013">
                    <a:moveTo>
                      <a:pt x="266700" y="481013"/>
                    </a:moveTo>
                    <a:lnTo>
                      <a:pt x="138112" y="409575"/>
                    </a:lnTo>
                    <a:lnTo>
                      <a:pt x="52387" y="404813"/>
                    </a:lnTo>
                    <a:lnTo>
                      <a:pt x="19050" y="347663"/>
                    </a:lnTo>
                    <a:lnTo>
                      <a:pt x="0" y="252413"/>
                    </a:lnTo>
                    <a:lnTo>
                      <a:pt x="4762" y="180975"/>
                    </a:lnTo>
                    <a:lnTo>
                      <a:pt x="57150" y="52388"/>
                    </a:lnTo>
                    <a:lnTo>
                      <a:pt x="119062" y="0"/>
                    </a:lnTo>
                    <a:lnTo>
                      <a:pt x="214312" y="4763"/>
                    </a:lnTo>
                    <a:lnTo>
                      <a:pt x="304800" y="33338"/>
                    </a:lnTo>
                    <a:lnTo>
                      <a:pt x="333375" y="104775"/>
                    </a:lnTo>
                    <a:lnTo>
                      <a:pt x="266700" y="104775"/>
                    </a:lnTo>
                    <a:lnTo>
                      <a:pt x="185737" y="109538"/>
                    </a:lnTo>
                    <a:lnTo>
                      <a:pt x="104775" y="147638"/>
                    </a:lnTo>
                    <a:lnTo>
                      <a:pt x="85725" y="171450"/>
                    </a:lnTo>
                    <a:lnTo>
                      <a:pt x="66675" y="238125"/>
                    </a:lnTo>
                    <a:lnTo>
                      <a:pt x="85725" y="304800"/>
                    </a:lnTo>
                    <a:lnTo>
                      <a:pt x="138112" y="404813"/>
                    </a:lnTo>
                    <a:lnTo>
                      <a:pt x="26670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0" name="Группа 249"/>
              <p:cNvGrpSpPr/>
              <p:nvPr/>
            </p:nvGrpSpPr>
            <p:grpSpPr>
              <a:xfrm>
                <a:off x="4062898" y="1841211"/>
                <a:ext cx="384685" cy="357990"/>
                <a:chOff x="1524877" y="1170773"/>
                <a:chExt cx="384685" cy="357990"/>
              </a:xfrm>
            </p:grpSpPr>
            <p:sp>
              <p:nvSpPr>
                <p:cNvPr id="271" name="Овал 270"/>
                <p:cNvSpPr/>
                <p:nvPr/>
              </p:nvSpPr>
              <p:spPr>
                <a:xfrm>
                  <a:off x="1524877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2" name="Овал 271"/>
                <p:cNvSpPr/>
                <p:nvPr/>
              </p:nvSpPr>
              <p:spPr>
                <a:xfrm>
                  <a:off x="1597997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3" name="Овал 272"/>
                <p:cNvSpPr/>
                <p:nvPr/>
              </p:nvSpPr>
              <p:spPr>
                <a:xfrm>
                  <a:off x="1639012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1" name="Полилиния 250"/>
              <p:cNvSpPr/>
              <p:nvPr/>
            </p:nvSpPr>
            <p:spPr>
              <a:xfrm>
                <a:off x="4788420" y="1329577"/>
                <a:ext cx="690580" cy="1223963"/>
              </a:xfrm>
              <a:custGeom>
                <a:gdLst>
                  <a:gd name="connsiteX0" fmla="*/ 61912 w 690580"/>
                  <a:gd name="connsiteY0" fmla="*/ 409575 h 1223963"/>
                  <a:gd name="connsiteX1" fmla="*/ 0 w 690580"/>
                  <a:gd name="connsiteY1" fmla="*/ 276225 h 1223963"/>
                  <a:gd name="connsiteX2" fmla="*/ 38100 w 690580"/>
                  <a:gd name="connsiteY2" fmla="*/ 123825 h 1223963"/>
                  <a:gd name="connsiteX3" fmla="*/ 152400 w 690580"/>
                  <a:gd name="connsiteY3" fmla="*/ 28575 h 1223963"/>
                  <a:gd name="connsiteX4" fmla="*/ 328612 w 690580"/>
                  <a:gd name="connsiteY4" fmla="*/ 0 h 1223963"/>
                  <a:gd name="connsiteX5" fmla="*/ 371475 w 690580"/>
                  <a:gd name="connsiteY5" fmla="*/ 4763 h 1223963"/>
                  <a:gd name="connsiteX6" fmla="*/ 400050 w 690580"/>
                  <a:gd name="connsiteY6" fmla="*/ 19050 h 1223963"/>
                  <a:gd name="connsiteX7" fmla="*/ 509587 w 690580"/>
                  <a:gd name="connsiteY7" fmla="*/ 71438 h 1223963"/>
                  <a:gd name="connsiteX8" fmla="*/ 552450 w 690580"/>
                  <a:gd name="connsiteY8" fmla="*/ 104775 h 1223963"/>
                  <a:gd name="connsiteX9" fmla="*/ 638175 w 690580"/>
                  <a:gd name="connsiteY9" fmla="*/ 247650 h 1223963"/>
                  <a:gd name="connsiteX10" fmla="*/ 671512 w 690580"/>
                  <a:gd name="connsiteY10" fmla="*/ 485775 h 1223963"/>
                  <a:gd name="connsiteX11" fmla="*/ 685800 w 690580"/>
                  <a:gd name="connsiteY11" fmla="*/ 681038 h 1223963"/>
                  <a:gd name="connsiteX12" fmla="*/ 690562 w 690580"/>
                  <a:gd name="connsiteY12" fmla="*/ 752475 h 1223963"/>
                  <a:gd name="connsiteX13" fmla="*/ 681037 w 690580"/>
                  <a:gd name="connsiteY13" fmla="*/ 885825 h 1223963"/>
                  <a:gd name="connsiteX14" fmla="*/ 633412 w 690580"/>
                  <a:gd name="connsiteY14" fmla="*/ 1052513 h 1223963"/>
                  <a:gd name="connsiteX15" fmla="*/ 595312 w 690580"/>
                  <a:gd name="connsiteY15" fmla="*/ 1104900 h 1223963"/>
                  <a:gd name="connsiteX16" fmla="*/ 538162 w 690580"/>
                  <a:gd name="connsiteY16" fmla="*/ 1152525 h 1223963"/>
                  <a:gd name="connsiteX17" fmla="*/ 485775 w 690580"/>
                  <a:gd name="connsiteY17" fmla="*/ 1185863 h 1223963"/>
                  <a:gd name="connsiteX18" fmla="*/ 385762 w 690580"/>
                  <a:gd name="connsiteY18" fmla="*/ 1223963 h 1223963"/>
                  <a:gd name="connsiteX19" fmla="*/ 304800 w 690580"/>
                  <a:gd name="connsiteY19" fmla="*/ 1209675 h 1223963"/>
                  <a:gd name="connsiteX20" fmla="*/ 280987 w 690580"/>
                  <a:gd name="connsiteY20" fmla="*/ 1114425 h 1223963"/>
                  <a:gd name="connsiteX21" fmla="*/ 309562 w 690580"/>
                  <a:gd name="connsiteY21" fmla="*/ 942975 h 1223963"/>
                  <a:gd name="connsiteX22" fmla="*/ 295275 w 690580"/>
                  <a:gd name="connsiteY22" fmla="*/ 876300 h 1223963"/>
                  <a:gd name="connsiteX23" fmla="*/ 395287 w 690580"/>
                  <a:gd name="connsiteY23" fmla="*/ 838200 h 1223963"/>
                  <a:gd name="connsiteX24" fmla="*/ 471487 w 690580"/>
                  <a:gd name="connsiteY24" fmla="*/ 762000 h 1223963"/>
                  <a:gd name="connsiteX25" fmla="*/ 442912 w 690580"/>
                  <a:gd name="connsiteY25" fmla="*/ 657225 h 1223963"/>
                  <a:gd name="connsiteX26" fmla="*/ 419100 w 690580"/>
                  <a:gd name="connsiteY26" fmla="*/ 619125 h 1223963"/>
                  <a:gd name="connsiteX27" fmla="*/ 414337 w 690580"/>
                  <a:gd name="connsiteY27" fmla="*/ 604838 h 1223963"/>
                  <a:gd name="connsiteX28" fmla="*/ 400050 w 690580"/>
                  <a:gd name="connsiteY28" fmla="*/ 600075 h 1223963"/>
                  <a:gd name="connsiteX29" fmla="*/ 385762 w 690580"/>
                  <a:gd name="connsiteY29" fmla="*/ 590550 h 1223963"/>
                  <a:gd name="connsiteX30" fmla="*/ 376237 w 690580"/>
                  <a:gd name="connsiteY30" fmla="*/ 585788 h 1223963"/>
                  <a:gd name="connsiteX31" fmla="*/ 376237 w 690580"/>
                  <a:gd name="connsiteY31" fmla="*/ 585788 h 1223963"/>
                  <a:gd name="connsiteX32" fmla="*/ 314325 w 690580"/>
                  <a:gd name="connsiteY32" fmla="*/ 523875 h 1223963"/>
                  <a:gd name="connsiteX33" fmla="*/ 328612 w 690580"/>
                  <a:gd name="connsiteY33" fmla="*/ 485775 h 1223963"/>
                  <a:gd name="connsiteX34" fmla="*/ 357187 w 690580"/>
                  <a:gd name="connsiteY34" fmla="*/ 390525 h 1223963"/>
                  <a:gd name="connsiteX35" fmla="*/ 385762 w 690580"/>
                  <a:gd name="connsiteY35" fmla="*/ 276225 h 1223963"/>
                  <a:gd name="connsiteX36" fmla="*/ 385762 w 690580"/>
                  <a:gd name="connsiteY36" fmla="*/ 185738 h 1223963"/>
                  <a:gd name="connsiteX37" fmla="*/ 271462 w 690580"/>
                  <a:gd name="connsiteY37" fmla="*/ 166688 h 1223963"/>
                  <a:gd name="connsiteX38" fmla="*/ 214312 w 690580"/>
                  <a:gd name="connsiteY38" fmla="*/ 180975 h 1223963"/>
                  <a:gd name="connsiteX39" fmla="*/ 123825 w 690580"/>
                  <a:gd name="connsiteY39" fmla="*/ 285750 h 1223963"/>
                  <a:gd name="connsiteX40" fmla="*/ 61912 w 690580"/>
                  <a:gd name="connsiteY40" fmla="*/ 409575 h 1223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90580" h="1223963">
                    <a:moveTo>
                      <a:pt x="61912" y="409575"/>
                    </a:moveTo>
                    <a:lnTo>
                      <a:pt x="0" y="276225"/>
                    </a:lnTo>
                    <a:lnTo>
                      <a:pt x="38100" y="123825"/>
                    </a:lnTo>
                    <a:lnTo>
                      <a:pt x="152400" y="28575"/>
                    </a:lnTo>
                    <a:lnTo>
                      <a:pt x="328612" y="0"/>
                    </a:lnTo>
                    <a:cubicBezTo>
                      <a:pt x="342900" y="1588"/>
                      <a:pt x="357585" y="1059"/>
                      <a:pt x="371475" y="4763"/>
                    </a:cubicBezTo>
                    <a:cubicBezTo>
                      <a:pt x="381765" y="7507"/>
                      <a:pt x="400050" y="19050"/>
                      <a:pt x="400050" y="19050"/>
                    </a:cubicBezTo>
                    <a:lnTo>
                      <a:pt x="509587" y="71438"/>
                    </a:lnTo>
                    <a:lnTo>
                      <a:pt x="552450" y="104775"/>
                    </a:lnTo>
                    <a:lnTo>
                      <a:pt x="638175" y="247650"/>
                    </a:lnTo>
                    <a:lnTo>
                      <a:pt x="671512" y="485775"/>
                    </a:lnTo>
                    <a:lnTo>
                      <a:pt x="685800" y="681038"/>
                    </a:lnTo>
                    <a:cubicBezTo>
                      <a:pt x="691137" y="739749"/>
                      <a:pt x="690562" y="715891"/>
                      <a:pt x="690562" y="752475"/>
                    </a:cubicBezTo>
                    <a:lnTo>
                      <a:pt x="681037" y="885825"/>
                    </a:lnTo>
                    <a:lnTo>
                      <a:pt x="633412" y="1052513"/>
                    </a:lnTo>
                    <a:cubicBezTo>
                      <a:pt x="597896" y="1098177"/>
                      <a:pt x="608170" y="1079186"/>
                      <a:pt x="595312" y="1104900"/>
                    </a:cubicBezTo>
                    <a:lnTo>
                      <a:pt x="538162" y="1152525"/>
                    </a:lnTo>
                    <a:lnTo>
                      <a:pt x="485775" y="1185863"/>
                    </a:lnTo>
                    <a:lnTo>
                      <a:pt x="385762" y="1223963"/>
                    </a:lnTo>
                    <a:lnTo>
                      <a:pt x="304800" y="1209675"/>
                    </a:lnTo>
                    <a:lnTo>
                      <a:pt x="280987" y="1114425"/>
                    </a:lnTo>
                    <a:lnTo>
                      <a:pt x="309562" y="942975"/>
                    </a:lnTo>
                    <a:lnTo>
                      <a:pt x="295275" y="876300"/>
                    </a:lnTo>
                    <a:lnTo>
                      <a:pt x="395287" y="838200"/>
                    </a:lnTo>
                    <a:lnTo>
                      <a:pt x="471487" y="762000"/>
                    </a:lnTo>
                    <a:lnTo>
                      <a:pt x="442912" y="657225"/>
                    </a:lnTo>
                    <a:cubicBezTo>
                      <a:pt x="434975" y="644525"/>
                      <a:pt x="426272" y="632273"/>
                      <a:pt x="419100" y="619125"/>
                    </a:cubicBezTo>
                    <a:cubicBezTo>
                      <a:pt x="416696" y="614718"/>
                      <a:pt x="417887" y="608388"/>
                      <a:pt x="414337" y="604838"/>
                    </a:cubicBezTo>
                    <a:cubicBezTo>
                      <a:pt x="410787" y="601288"/>
                      <a:pt x="404540" y="602320"/>
                      <a:pt x="400050" y="600075"/>
                    </a:cubicBezTo>
                    <a:cubicBezTo>
                      <a:pt x="394930" y="597515"/>
                      <a:pt x="390670" y="593495"/>
                      <a:pt x="385762" y="590550"/>
                    </a:cubicBezTo>
                    <a:cubicBezTo>
                      <a:pt x="382718" y="588724"/>
                      <a:pt x="379412" y="587375"/>
                      <a:pt x="376237" y="585788"/>
                    </a:cubicBezTo>
                    <a:lnTo>
                      <a:pt x="376237" y="585788"/>
                    </a:lnTo>
                    <a:lnTo>
                      <a:pt x="314325" y="523875"/>
                    </a:lnTo>
                    <a:lnTo>
                      <a:pt x="328612" y="485775"/>
                    </a:lnTo>
                    <a:lnTo>
                      <a:pt x="357187" y="390525"/>
                    </a:lnTo>
                    <a:lnTo>
                      <a:pt x="385762" y="276225"/>
                    </a:lnTo>
                    <a:lnTo>
                      <a:pt x="385762" y="185738"/>
                    </a:lnTo>
                    <a:lnTo>
                      <a:pt x="271462" y="166688"/>
                    </a:lnTo>
                    <a:cubicBezTo>
                      <a:pt x="224082" y="182481"/>
                      <a:pt x="243660" y="180975"/>
                      <a:pt x="214312" y="180975"/>
                    </a:cubicBezTo>
                    <a:lnTo>
                      <a:pt x="123825" y="285750"/>
                    </a:lnTo>
                    <a:lnTo>
                      <a:pt x="61912" y="409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8B58A"/>
                  </a:gs>
                  <a:gs pos="100000">
                    <a:srgbClr val="74461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4754679" y="1533056"/>
                <a:ext cx="404812" cy="1166812"/>
              </a:xfrm>
              <a:custGeom>
                <a:gdLst>
                  <a:gd name="connsiteX0" fmla="*/ 42862 w 404812"/>
                  <a:gd name="connsiteY0" fmla="*/ 566737 h 1166812"/>
                  <a:gd name="connsiteX1" fmla="*/ 0 w 404812"/>
                  <a:gd name="connsiteY1" fmla="*/ 485775 h 1166812"/>
                  <a:gd name="connsiteX2" fmla="*/ 42862 w 404812"/>
                  <a:gd name="connsiteY2" fmla="*/ 333375 h 1166812"/>
                  <a:gd name="connsiteX3" fmla="*/ 76200 w 404812"/>
                  <a:gd name="connsiteY3" fmla="*/ 180975 h 1166812"/>
                  <a:gd name="connsiteX4" fmla="*/ 100012 w 404812"/>
                  <a:gd name="connsiteY4" fmla="*/ 61912 h 1166812"/>
                  <a:gd name="connsiteX5" fmla="*/ 166687 w 404812"/>
                  <a:gd name="connsiteY5" fmla="*/ 9525 h 1166812"/>
                  <a:gd name="connsiteX6" fmla="*/ 271462 w 404812"/>
                  <a:gd name="connsiteY6" fmla="*/ 0 h 1166812"/>
                  <a:gd name="connsiteX7" fmla="*/ 390525 w 404812"/>
                  <a:gd name="connsiteY7" fmla="*/ 28575 h 1166812"/>
                  <a:gd name="connsiteX8" fmla="*/ 404812 w 404812"/>
                  <a:gd name="connsiteY8" fmla="*/ 90487 h 1166812"/>
                  <a:gd name="connsiteX9" fmla="*/ 323850 w 404812"/>
                  <a:gd name="connsiteY9" fmla="*/ 176212 h 1166812"/>
                  <a:gd name="connsiteX10" fmla="*/ 214312 w 404812"/>
                  <a:gd name="connsiteY10" fmla="*/ 280987 h 1166812"/>
                  <a:gd name="connsiteX11" fmla="*/ 185737 w 404812"/>
                  <a:gd name="connsiteY11" fmla="*/ 352425 h 1166812"/>
                  <a:gd name="connsiteX12" fmla="*/ 152400 w 404812"/>
                  <a:gd name="connsiteY12" fmla="*/ 409575 h 1166812"/>
                  <a:gd name="connsiteX13" fmla="*/ 157162 w 404812"/>
                  <a:gd name="connsiteY13" fmla="*/ 538162 h 1166812"/>
                  <a:gd name="connsiteX14" fmla="*/ 185737 w 404812"/>
                  <a:gd name="connsiteY14" fmla="*/ 590550 h 1166812"/>
                  <a:gd name="connsiteX15" fmla="*/ 195262 w 404812"/>
                  <a:gd name="connsiteY15" fmla="*/ 600075 h 1166812"/>
                  <a:gd name="connsiteX16" fmla="*/ 314325 w 404812"/>
                  <a:gd name="connsiteY16" fmla="*/ 685800 h 1166812"/>
                  <a:gd name="connsiteX17" fmla="*/ 338137 w 404812"/>
                  <a:gd name="connsiteY17" fmla="*/ 800100 h 1166812"/>
                  <a:gd name="connsiteX18" fmla="*/ 328612 w 404812"/>
                  <a:gd name="connsiteY18" fmla="*/ 842962 h 1166812"/>
                  <a:gd name="connsiteX19" fmla="*/ 323850 w 404812"/>
                  <a:gd name="connsiteY19" fmla="*/ 866775 h 1166812"/>
                  <a:gd name="connsiteX20" fmla="*/ 342900 w 404812"/>
                  <a:gd name="connsiteY20" fmla="*/ 938212 h 1166812"/>
                  <a:gd name="connsiteX21" fmla="*/ 323850 w 404812"/>
                  <a:gd name="connsiteY21" fmla="*/ 995362 h 1166812"/>
                  <a:gd name="connsiteX22" fmla="*/ 319087 w 404812"/>
                  <a:gd name="connsiteY22" fmla="*/ 1009650 h 1166812"/>
                  <a:gd name="connsiteX23" fmla="*/ 285750 w 404812"/>
                  <a:gd name="connsiteY23" fmla="*/ 1076325 h 1166812"/>
                  <a:gd name="connsiteX24" fmla="*/ 238125 w 404812"/>
                  <a:gd name="connsiteY24" fmla="*/ 1104900 h 1166812"/>
                  <a:gd name="connsiteX25" fmla="*/ 214312 w 404812"/>
                  <a:gd name="connsiteY25" fmla="*/ 1114425 h 1166812"/>
                  <a:gd name="connsiteX26" fmla="*/ 123825 w 404812"/>
                  <a:gd name="connsiteY26" fmla="*/ 1166812 h 1166812"/>
                  <a:gd name="connsiteX27" fmla="*/ 71437 w 404812"/>
                  <a:gd name="connsiteY27" fmla="*/ 1123950 h 1166812"/>
                  <a:gd name="connsiteX28" fmla="*/ 76200 w 404812"/>
                  <a:gd name="connsiteY28" fmla="*/ 1066800 h 1166812"/>
                  <a:gd name="connsiteX29" fmla="*/ 85725 w 404812"/>
                  <a:gd name="connsiteY29" fmla="*/ 938212 h 1166812"/>
                  <a:gd name="connsiteX30" fmla="*/ 66675 w 404812"/>
                  <a:gd name="connsiteY30" fmla="*/ 776287 h 1166812"/>
                  <a:gd name="connsiteX31" fmla="*/ 52387 w 404812"/>
                  <a:gd name="connsiteY31" fmla="*/ 642937 h 1166812"/>
                  <a:gd name="connsiteX32" fmla="*/ 19050 w 404812"/>
                  <a:gd name="connsiteY32" fmla="*/ 514350 h 1166812"/>
                  <a:gd name="connsiteX33" fmla="*/ 42862 w 404812"/>
                  <a:gd name="connsiteY33" fmla="*/ 566737 h 11668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812" h="1166812">
                    <a:moveTo>
                      <a:pt x="42862" y="566737"/>
                    </a:moveTo>
                    <a:lnTo>
                      <a:pt x="0" y="485775"/>
                    </a:lnTo>
                    <a:lnTo>
                      <a:pt x="42862" y="333375"/>
                    </a:lnTo>
                    <a:lnTo>
                      <a:pt x="76200" y="180975"/>
                    </a:lnTo>
                    <a:lnTo>
                      <a:pt x="100012" y="61912"/>
                    </a:lnTo>
                    <a:lnTo>
                      <a:pt x="166687" y="9525"/>
                    </a:lnTo>
                    <a:lnTo>
                      <a:pt x="271462" y="0"/>
                    </a:lnTo>
                    <a:lnTo>
                      <a:pt x="390525" y="28575"/>
                    </a:lnTo>
                    <a:lnTo>
                      <a:pt x="404812" y="90487"/>
                    </a:lnTo>
                    <a:lnTo>
                      <a:pt x="323850" y="176212"/>
                    </a:lnTo>
                    <a:lnTo>
                      <a:pt x="214312" y="280987"/>
                    </a:lnTo>
                    <a:cubicBezTo>
                      <a:pt x="189226" y="346213"/>
                      <a:pt x="200389" y="323123"/>
                      <a:pt x="185737" y="352425"/>
                    </a:cubicBezTo>
                    <a:lnTo>
                      <a:pt x="152400" y="409575"/>
                    </a:lnTo>
                    <a:lnTo>
                      <a:pt x="157162" y="538162"/>
                    </a:lnTo>
                    <a:cubicBezTo>
                      <a:pt x="164381" y="552601"/>
                      <a:pt x="174137" y="576050"/>
                      <a:pt x="185737" y="590550"/>
                    </a:cubicBezTo>
                    <a:cubicBezTo>
                      <a:pt x="188542" y="594056"/>
                      <a:pt x="192087" y="596900"/>
                      <a:pt x="195262" y="600075"/>
                    </a:cubicBezTo>
                    <a:lnTo>
                      <a:pt x="314325" y="685800"/>
                    </a:lnTo>
                    <a:lnTo>
                      <a:pt x="338137" y="800100"/>
                    </a:lnTo>
                    <a:cubicBezTo>
                      <a:pt x="334962" y="814387"/>
                      <a:pt x="332162" y="828763"/>
                      <a:pt x="328612" y="842962"/>
                    </a:cubicBezTo>
                    <a:cubicBezTo>
                      <a:pt x="322846" y="866026"/>
                      <a:pt x="323850" y="848584"/>
                      <a:pt x="323850" y="866775"/>
                    </a:cubicBezTo>
                    <a:lnTo>
                      <a:pt x="342900" y="938212"/>
                    </a:lnTo>
                    <a:lnTo>
                      <a:pt x="323850" y="995362"/>
                    </a:lnTo>
                    <a:lnTo>
                      <a:pt x="319087" y="1009650"/>
                    </a:lnTo>
                    <a:lnTo>
                      <a:pt x="285750" y="1076325"/>
                    </a:lnTo>
                    <a:cubicBezTo>
                      <a:pt x="269875" y="1085850"/>
                      <a:pt x="254460" y="1096188"/>
                      <a:pt x="238125" y="1104900"/>
                    </a:cubicBezTo>
                    <a:cubicBezTo>
                      <a:pt x="230582" y="1108923"/>
                      <a:pt x="214312" y="1114425"/>
                      <a:pt x="214312" y="1114425"/>
                    </a:cubicBezTo>
                    <a:lnTo>
                      <a:pt x="123825" y="1166812"/>
                    </a:lnTo>
                    <a:lnTo>
                      <a:pt x="71437" y="1123950"/>
                    </a:lnTo>
                    <a:lnTo>
                      <a:pt x="76200" y="1066800"/>
                    </a:lnTo>
                    <a:lnTo>
                      <a:pt x="85725" y="938212"/>
                    </a:lnTo>
                    <a:lnTo>
                      <a:pt x="66675" y="776287"/>
                    </a:lnTo>
                    <a:lnTo>
                      <a:pt x="52387" y="642937"/>
                    </a:lnTo>
                    <a:lnTo>
                      <a:pt x="19050" y="514350"/>
                    </a:lnTo>
                    <a:lnTo>
                      <a:pt x="42862" y="566737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Полилиния 252"/>
              <p:cNvSpPr/>
              <p:nvPr/>
            </p:nvSpPr>
            <p:spPr>
              <a:xfrm>
                <a:off x="4858067" y="1429656"/>
                <a:ext cx="366712" cy="481013"/>
              </a:xfrm>
              <a:custGeom>
                <a:gdLst>
                  <a:gd name="connsiteX0" fmla="*/ 57150 w 366712"/>
                  <a:gd name="connsiteY0" fmla="*/ 481013 h 481013"/>
                  <a:gd name="connsiteX1" fmla="*/ 171450 w 366712"/>
                  <a:gd name="connsiteY1" fmla="*/ 400050 h 481013"/>
                  <a:gd name="connsiteX2" fmla="*/ 261937 w 366712"/>
                  <a:gd name="connsiteY2" fmla="*/ 404813 h 481013"/>
                  <a:gd name="connsiteX3" fmla="*/ 300037 w 366712"/>
                  <a:gd name="connsiteY3" fmla="*/ 385763 h 481013"/>
                  <a:gd name="connsiteX4" fmla="*/ 309562 w 366712"/>
                  <a:gd name="connsiteY4" fmla="*/ 309563 h 481013"/>
                  <a:gd name="connsiteX5" fmla="*/ 352425 w 366712"/>
                  <a:gd name="connsiteY5" fmla="*/ 214313 h 481013"/>
                  <a:gd name="connsiteX6" fmla="*/ 366712 w 366712"/>
                  <a:gd name="connsiteY6" fmla="*/ 142875 h 481013"/>
                  <a:gd name="connsiteX7" fmla="*/ 347662 w 366712"/>
                  <a:gd name="connsiteY7" fmla="*/ 42863 h 481013"/>
                  <a:gd name="connsiteX8" fmla="*/ 280987 w 366712"/>
                  <a:gd name="connsiteY8" fmla="*/ 9525 h 481013"/>
                  <a:gd name="connsiteX9" fmla="*/ 166687 w 366712"/>
                  <a:gd name="connsiteY9" fmla="*/ 0 h 481013"/>
                  <a:gd name="connsiteX10" fmla="*/ 47625 w 366712"/>
                  <a:gd name="connsiteY10" fmla="*/ 33338 h 481013"/>
                  <a:gd name="connsiteX11" fmla="*/ 9525 w 366712"/>
                  <a:gd name="connsiteY11" fmla="*/ 71438 h 481013"/>
                  <a:gd name="connsiteX12" fmla="*/ 0 w 366712"/>
                  <a:gd name="connsiteY12" fmla="*/ 166688 h 481013"/>
                  <a:gd name="connsiteX13" fmla="*/ 90487 w 366712"/>
                  <a:gd name="connsiteY13" fmla="*/ 95250 h 481013"/>
                  <a:gd name="connsiteX14" fmla="*/ 166687 w 366712"/>
                  <a:gd name="connsiteY14" fmla="*/ 104775 h 481013"/>
                  <a:gd name="connsiteX15" fmla="*/ 266700 w 366712"/>
                  <a:gd name="connsiteY15" fmla="*/ 180975 h 481013"/>
                  <a:gd name="connsiteX16" fmla="*/ 247650 w 366712"/>
                  <a:gd name="connsiteY16" fmla="*/ 257175 h 481013"/>
                  <a:gd name="connsiteX17" fmla="*/ 195262 w 366712"/>
                  <a:gd name="connsiteY17" fmla="*/ 304800 h 481013"/>
                  <a:gd name="connsiteX18" fmla="*/ 128587 w 366712"/>
                  <a:gd name="connsiteY18" fmla="*/ 366713 h 481013"/>
                  <a:gd name="connsiteX19" fmla="*/ 90487 w 366712"/>
                  <a:gd name="connsiteY19" fmla="*/ 438150 h 481013"/>
                  <a:gd name="connsiteX20" fmla="*/ 57150 w 366712"/>
                  <a:gd name="connsiteY20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6712" h="481013">
                    <a:moveTo>
                      <a:pt x="57150" y="481013"/>
                    </a:moveTo>
                    <a:lnTo>
                      <a:pt x="171450" y="400050"/>
                    </a:lnTo>
                    <a:lnTo>
                      <a:pt x="261937" y="404813"/>
                    </a:lnTo>
                    <a:lnTo>
                      <a:pt x="300037" y="385763"/>
                    </a:lnTo>
                    <a:lnTo>
                      <a:pt x="309562" y="309563"/>
                    </a:lnTo>
                    <a:lnTo>
                      <a:pt x="352425" y="214313"/>
                    </a:lnTo>
                    <a:lnTo>
                      <a:pt x="366712" y="142875"/>
                    </a:lnTo>
                    <a:lnTo>
                      <a:pt x="347662" y="42863"/>
                    </a:lnTo>
                    <a:lnTo>
                      <a:pt x="280987" y="9525"/>
                    </a:lnTo>
                    <a:lnTo>
                      <a:pt x="166687" y="0"/>
                    </a:lnTo>
                    <a:lnTo>
                      <a:pt x="47625" y="33338"/>
                    </a:lnTo>
                    <a:lnTo>
                      <a:pt x="9525" y="71438"/>
                    </a:lnTo>
                    <a:lnTo>
                      <a:pt x="0" y="166688"/>
                    </a:lnTo>
                    <a:lnTo>
                      <a:pt x="90487" y="95250"/>
                    </a:lnTo>
                    <a:lnTo>
                      <a:pt x="166687" y="104775"/>
                    </a:lnTo>
                    <a:lnTo>
                      <a:pt x="266700" y="180975"/>
                    </a:lnTo>
                    <a:lnTo>
                      <a:pt x="247650" y="257175"/>
                    </a:lnTo>
                    <a:lnTo>
                      <a:pt x="195262" y="304800"/>
                    </a:lnTo>
                    <a:lnTo>
                      <a:pt x="128587" y="366713"/>
                    </a:lnTo>
                    <a:lnTo>
                      <a:pt x="90487" y="438150"/>
                    </a:lnTo>
                    <a:lnTo>
                      <a:pt x="5715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4" name="Группа 253"/>
              <p:cNvGrpSpPr/>
              <p:nvPr/>
            </p:nvGrpSpPr>
            <p:grpSpPr>
              <a:xfrm>
                <a:off x="4899049" y="1841211"/>
                <a:ext cx="384685" cy="357990"/>
                <a:chOff x="2095459" y="1170773"/>
                <a:chExt cx="384685" cy="357990"/>
              </a:xfrm>
            </p:grpSpPr>
            <p:sp>
              <p:nvSpPr>
                <p:cNvPr id="268" name="Овал 267"/>
                <p:cNvSpPr/>
                <p:nvPr/>
              </p:nvSpPr>
              <p:spPr>
                <a:xfrm>
                  <a:off x="2095459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9" name="Овал 268"/>
                <p:cNvSpPr/>
                <p:nvPr/>
              </p:nvSpPr>
              <p:spPr>
                <a:xfrm>
                  <a:off x="2168579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0" name="Овал 269"/>
                <p:cNvSpPr/>
                <p:nvPr/>
              </p:nvSpPr>
              <p:spPr>
                <a:xfrm>
                  <a:off x="2209594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5" name="Полилиния 254"/>
              <p:cNvSpPr/>
              <p:nvPr/>
            </p:nvSpPr>
            <p:spPr>
              <a:xfrm>
                <a:off x="4564079" y="1133388"/>
                <a:ext cx="223838" cy="819150"/>
              </a:xfrm>
              <a:custGeom>
                <a:gdLst>
                  <a:gd name="connsiteX0" fmla="*/ 0 w 223838"/>
                  <a:gd name="connsiteY0" fmla="*/ 9525 h 819150"/>
                  <a:gd name="connsiteX1" fmla="*/ 161925 w 223838"/>
                  <a:gd name="connsiteY1" fmla="*/ 0 h 819150"/>
                  <a:gd name="connsiteX2" fmla="*/ 223838 w 223838"/>
                  <a:gd name="connsiteY2" fmla="*/ 47625 h 819150"/>
                  <a:gd name="connsiteX3" fmla="*/ 200025 w 223838"/>
                  <a:gd name="connsiteY3" fmla="*/ 100013 h 819150"/>
                  <a:gd name="connsiteX4" fmla="*/ 200025 w 223838"/>
                  <a:gd name="connsiteY4" fmla="*/ 104775 h 819150"/>
                  <a:gd name="connsiteX5" fmla="*/ 185738 w 223838"/>
                  <a:gd name="connsiteY5" fmla="*/ 209550 h 819150"/>
                  <a:gd name="connsiteX6" fmla="*/ 185738 w 223838"/>
                  <a:gd name="connsiteY6" fmla="*/ 276225 h 819150"/>
                  <a:gd name="connsiteX7" fmla="*/ 190500 w 223838"/>
                  <a:gd name="connsiteY7" fmla="*/ 404813 h 819150"/>
                  <a:gd name="connsiteX8" fmla="*/ 190500 w 223838"/>
                  <a:gd name="connsiteY8" fmla="*/ 500063 h 819150"/>
                  <a:gd name="connsiteX9" fmla="*/ 176213 w 223838"/>
                  <a:gd name="connsiteY9" fmla="*/ 647700 h 819150"/>
                  <a:gd name="connsiteX10" fmla="*/ 176213 w 223838"/>
                  <a:gd name="connsiteY10" fmla="*/ 819150 h 819150"/>
                  <a:gd name="connsiteX11" fmla="*/ 142875 w 223838"/>
                  <a:gd name="connsiteY11" fmla="*/ 781050 h 819150"/>
                  <a:gd name="connsiteX12" fmla="*/ 138113 w 223838"/>
                  <a:gd name="connsiteY12" fmla="*/ 719138 h 819150"/>
                  <a:gd name="connsiteX13" fmla="*/ 142875 w 223838"/>
                  <a:gd name="connsiteY13" fmla="*/ 609600 h 819150"/>
                  <a:gd name="connsiteX14" fmla="*/ 133350 w 223838"/>
                  <a:gd name="connsiteY14" fmla="*/ 542925 h 819150"/>
                  <a:gd name="connsiteX15" fmla="*/ 128588 w 223838"/>
                  <a:gd name="connsiteY15" fmla="*/ 523875 h 819150"/>
                  <a:gd name="connsiteX16" fmla="*/ 123825 w 223838"/>
                  <a:gd name="connsiteY16" fmla="*/ 519113 h 819150"/>
                  <a:gd name="connsiteX17" fmla="*/ 109538 w 223838"/>
                  <a:gd name="connsiteY17" fmla="*/ 447675 h 819150"/>
                  <a:gd name="connsiteX18" fmla="*/ 100013 w 223838"/>
                  <a:gd name="connsiteY18" fmla="*/ 352425 h 819150"/>
                  <a:gd name="connsiteX19" fmla="*/ 85725 w 223838"/>
                  <a:gd name="connsiteY19" fmla="*/ 271463 h 819150"/>
                  <a:gd name="connsiteX20" fmla="*/ 66675 w 223838"/>
                  <a:gd name="connsiteY20" fmla="*/ 228600 h 819150"/>
                  <a:gd name="connsiteX21" fmla="*/ 61913 w 223838"/>
                  <a:gd name="connsiteY21" fmla="*/ 209550 h 819150"/>
                  <a:gd name="connsiteX22" fmla="*/ 4763 w 223838"/>
                  <a:gd name="connsiteY22" fmla="*/ 90488 h 819150"/>
                  <a:gd name="connsiteX23" fmla="*/ 0 w 223838"/>
                  <a:gd name="connsiteY23" fmla="*/ 9525 h 819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3837" h="819150">
                    <a:moveTo>
                      <a:pt x="0" y="9525"/>
                    </a:moveTo>
                    <a:lnTo>
                      <a:pt x="161925" y="0"/>
                    </a:lnTo>
                    <a:lnTo>
                      <a:pt x="223838" y="47625"/>
                    </a:lnTo>
                    <a:cubicBezTo>
                      <a:pt x="215629" y="64044"/>
                      <a:pt x="204652" y="81508"/>
                      <a:pt x="200025" y="100013"/>
                    </a:cubicBezTo>
                    <a:cubicBezTo>
                      <a:pt x="199640" y="101553"/>
                      <a:pt x="200025" y="103188"/>
                      <a:pt x="200025" y="104775"/>
                    </a:cubicBezTo>
                    <a:lnTo>
                      <a:pt x="185738" y="209550"/>
                    </a:lnTo>
                    <a:lnTo>
                      <a:pt x="185738" y="276225"/>
                    </a:lnTo>
                    <a:lnTo>
                      <a:pt x="190500" y="404813"/>
                    </a:lnTo>
                    <a:lnTo>
                      <a:pt x="190500" y="500063"/>
                    </a:lnTo>
                    <a:lnTo>
                      <a:pt x="176213" y="647700"/>
                    </a:lnTo>
                    <a:lnTo>
                      <a:pt x="176213" y="819150"/>
                    </a:lnTo>
                    <a:lnTo>
                      <a:pt x="142875" y="781050"/>
                    </a:lnTo>
                    <a:cubicBezTo>
                      <a:pt x="137412" y="731877"/>
                      <a:pt x="138113" y="752563"/>
                      <a:pt x="138113" y="719138"/>
                    </a:cubicBezTo>
                    <a:lnTo>
                      <a:pt x="142875" y="609600"/>
                    </a:lnTo>
                    <a:cubicBezTo>
                      <a:pt x="139700" y="587375"/>
                      <a:pt x="137041" y="565070"/>
                      <a:pt x="133350" y="542925"/>
                    </a:cubicBezTo>
                    <a:cubicBezTo>
                      <a:pt x="132274" y="536469"/>
                      <a:pt x="131019" y="529952"/>
                      <a:pt x="128588" y="523875"/>
                    </a:cubicBezTo>
                    <a:cubicBezTo>
                      <a:pt x="127754" y="521791"/>
                      <a:pt x="125413" y="520700"/>
                      <a:pt x="123825" y="519113"/>
                    </a:cubicBezTo>
                    <a:lnTo>
                      <a:pt x="109538" y="447675"/>
                    </a:lnTo>
                    <a:cubicBezTo>
                      <a:pt x="98323" y="374780"/>
                      <a:pt x="100013" y="406643"/>
                      <a:pt x="100013" y="352425"/>
                    </a:cubicBezTo>
                    <a:lnTo>
                      <a:pt x="85725" y="271463"/>
                    </a:lnTo>
                    <a:cubicBezTo>
                      <a:pt x="79375" y="257175"/>
                      <a:pt x="72288" y="243193"/>
                      <a:pt x="66675" y="228600"/>
                    </a:cubicBezTo>
                    <a:cubicBezTo>
                      <a:pt x="64325" y="222491"/>
                      <a:pt x="61913" y="209550"/>
                      <a:pt x="61913" y="209550"/>
                    </a:cubicBezTo>
                    <a:lnTo>
                      <a:pt x="4763" y="90488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9F80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Полилиния 255"/>
              <p:cNvSpPr/>
              <p:nvPr/>
            </p:nvSpPr>
            <p:spPr>
              <a:xfrm>
                <a:off x="3711051" y="1289783"/>
                <a:ext cx="739367" cy="1557338"/>
              </a:xfrm>
              <a:custGeom>
                <a:gdLst>
                  <a:gd name="connsiteX0" fmla="*/ 700087 w 700087"/>
                  <a:gd name="connsiteY0" fmla="*/ 33338 h 1557338"/>
                  <a:gd name="connsiteX1" fmla="*/ 585787 w 700087"/>
                  <a:gd name="connsiteY1" fmla="*/ 9525 h 1557338"/>
                  <a:gd name="connsiteX2" fmla="*/ 423862 w 700087"/>
                  <a:gd name="connsiteY2" fmla="*/ 0 h 1557338"/>
                  <a:gd name="connsiteX3" fmla="*/ 347662 w 700087"/>
                  <a:gd name="connsiteY3" fmla="*/ 52388 h 1557338"/>
                  <a:gd name="connsiteX4" fmla="*/ 314325 w 700087"/>
                  <a:gd name="connsiteY4" fmla="*/ 90488 h 1557338"/>
                  <a:gd name="connsiteX5" fmla="*/ 238125 w 700087"/>
                  <a:gd name="connsiteY5" fmla="*/ 152400 h 1557338"/>
                  <a:gd name="connsiteX6" fmla="*/ 119062 w 700087"/>
                  <a:gd name="connsiteY6" fmla="*/ 290513 h 1557338"/>
                  <a:gd name="connsiteX7" fmla="*/ 80962 w 700087"/>
                  <a:gd name="connsiteY7" fmla="*/ 395288 h 1557338"/>
                  <a:gd name="connsiteX8" fmla="*/ 61912 w 700087"/>
                  <a:gd name="connsiteY8" fmla="*/ 442913 h 1557338"/>
                  <a:gd name="connsiteX9" fmla="*/ 57150 w 700087"/>
                  <a:gd name="connsiteY9" fmla="*/ 457200 h 1557338"/>
                  <a:gd name="connsiteX10" fmla="*/ 28575 w 700087"/>
                  <a:gd name="connsiteY10" fmla="*/ 585788 h 1557338"/>
                  <a:gd name="connsiteX11" fmla="*/ 0 w 700087"/>
                  <a:gd name="connsiteY11" fmla="*/ 704850 h 1557338"/>
                  <a:gd name="connsiteX12" fmla="*/ 0 w 700087"/>
                  <a:gd name="connsiteY12" fmla="*/ 833438 h 1557338"/>
                  <a:gd name="connsiteX13" fmla="*/ 19050 w 700087"/>
                  <a:gd name="connsiteY13" fmla="*/ 971550 h 1557338"/>
                  <a:gd name="connsiteX14" fmla="*/ 47625 w 700087"/>
                  <a:gd name="connsiteY14" fmla="*/ 1095375 h 1557338"/>
                  <a:gd name="connsiteX15" fmla="*/ 109537 w 700087"/>
                  <a:gd name="connsiteY15" fmla="*/ 1200150 h 1557338"/>
                  <a:gd name="connsiteX16" fmla="*/ 180975 w 700087"/>
                  <a:gd name="connsiteY16" fmla="*/ 1323975 h 1557338"/>
                  <a:gd name="connsiteX17" fmla="*/ 257175 w 700087"/>
                  <a:gd name="connsiteY17" fmla="*/ 1419225 h 1557338"/>
                  <a:gd name="connsiteX18" fmla="*/ 376237 w 700087"/>
                  <a:gd name="connsiteY18" fmla="*/ 1509713 h 1557338"/>
                  <a:gd name="connsiteX19" fmla="*/ 461962 w 700087"/>
                  <a:gd name="connsiteY19" fmla="*/ 1557338 h 1557338"/>
                  <a:gd name="connsiteX20" fmla="*/ 571500 w 700087"/>
                  <a:gd name="connsiteY20" fmla="*/ 1509713 h 1557338"/>
                  <a:gd name="connsiteX21" fmla="*/ 700087 w 700087"/>
                  <a:gd name="connsiteY21" fmla="*/ 1400175 h 1557338"/>
                  <a:gd name="connsiteX22" fmla="*/ 585787 w 700087"/>
                  <a:gd name="connsiteY22" fmla="*/ 1319213 h 1557338"/>
                  <a:gd name="connsiteX23" fmla="*/ 581025 w 700087"/>
                  <a:gd name="connsiteY23" fmla="*/ 1252538 h 1557338"/>
                  <a:gd name="connsiteX24" fmla="*/ 585787 w 700087"/>
                  <a:gd name="connsiteY24" fmla="*/ 1223963 h 1557338"/>
                  <a:gd name="connsiteX25" fmla="*/ 523875 w 700087"/>
                  <a:gd name="connsiteY25" fmla="*/ 1204913 h 1557338"/>
                  <a:gd name="connsiteX26" fmla="*/ 519112 w 700087"/>
                  <a:gd name="connsiteY26" fmla="*/ 1195388 h 1557338"/>
                  <a:gd name="connsiteX27" fmla="*/ 409575 w 700087"/>
                  <a:gd name="connsiteY27" fmla="*/ 1128713 h 1557338"/>
                  <a:gd name="connsiteX28" fmla="*/ 361950 w 700087"/>
                  <a:gd name="connsiteY28" fmla="*/ 1119188 h 1557338"/>
                  <a:gd name="connsiteX29" fmla="*/ 319087 w 700087"/>
                  <a:gd name="connsiteY29" fmla="*/ 1076325 h 1557338"/>
                  <a:gd name="connsiteX30" fmla="*/ 309562 w 700087"/>
                  <a:gd name="connsiteY30" fmla="*/ 1071563 h 1557338"/>
                  <a:gd name="connsiteX31" fmla="*/ 228600 w 700087"/>
                  <a:gd name="connsiteY31" fmla="*/ 981075 h 1557338"/>
                  <a:gd name="connsiteX32" fmla="*/ 219075 w 700087"/>
                  <a:gd name="connsiteY32" fmla="*/ 690563 h 1557338"/>
                  <a:gd name="connsiteX33" fmla="*/ 214312 w 700087"/>
                  <a:gd name="connsiteY33" fmla="*/ 609600 h 1557338"/>
                  <a:gd name="connsiteX34" fmla="*/ 238125 w 700087"/>
                  <a:gd name="connsiteY34" fmla="*/ 538163 h 1557338"/>
                  <a:gd name="connsiteX35" fmla="*/ 247650 w 700087"/>
                  <a:gd name="connsiteY35" fmla="*/ 514350 h 1557338"/>
                  <a:gd name="connsiteX36" fmla="*/ 390525 w 700087"/>
                  <a:gd name="connsiteY36" fmla="*/ 233363 h 1557338"/>
                  <a:gd name="connsiteX37" fmla="*/ 547687 w 700087"/>
                  <a:gd name="connsiteY37" fmla="*/ 119063 h 1557338"/>
                  <a:gd name="connsiteX38" fmla="*/ 700087 w 700087"/>
                  <a:gd name="connsiteY38" fmla="*/ 33338 h 15573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00087" h="1557338">
                    <a:moveTo>
                      <a:pt x="700087" y="33338"/>
                    </a:moveTo>
                    <a:lnTo>
                      <a:pt x="585787" y="9525"/>
                    </a:lnTo>
                    <a:lnTo>
                      <a:pt x="423862" y="0"/>
                    </a:lnTo>
                    <a:lnTo>
                      <a:pt x="347662" y="52388"/>
                    </a:lnTo>
                    <a:lnTo>
                      <a:pt x="314325" y="90488"/>
                    </a:lnTo>
                    <a:lnTo>
                      <a:pt x="238125" y="152400"/>
                    </a:lnTo>
                    <a:lnTo>
                      <a:pt x="119062" y="290513"/>
                    </a:lnTo>
                    <a:lnTo>
                      <a:pt x="80962" y="395288"/>
                    </a:lnTo>
                    <a:cubicBezTo>
                      <a:pt x="74612" y="411163"/>
                      <a:pt x="68050" y="426955"/>
                      <a:pt x="61912" y="442913"/>
                    </a:cubicBezTo>
                    <a:cubicBezTo>
                      <a:pt x="60110" y="447598"/>
                      <a:pt x="57150" y="457200"/>
                      <a:pt x="57150" y="457200"/>
                    </a:cubicBezTo>
                    <a:lnTo>
                      <a:pt x="28575" y="585788"/>
                    </a:lnTo>
                    <a:lnTo>
                      <a:pt x="0" y="704850"/>
                    </a:lnTo>
                    <a:lnTo>
                      <a:pt x="0" y="833438"/>
                    </a:lnTo>
                    <a:lnTo>
                      <a:pt x="19050" y="971550"/>
                    </a:lnTo>
                    <a:lnTo>
                      <a:pt x="47625" y="1095375"/>
                    </a:lnTo>
                    <a:lnTo>
                      <a:pt x="109537" y="1200150"/>
                    </a:lnTo>
                    <a:lnTo>
                      <a:pt x="180975" y="1323975"/>
                    </a:lnTo>
                    <a:lnTo>
                      <a:pt x="257175" y="1419225"/>
                    </a:lnTo>
                    <a:lnTo>
                      <a:pt x="376237" y="1509713"/>
                    </a:lnTo>
                    <a:lnTo>
                      <a:pt x="461962" y="1557338"/>
                    </a:lnTo>
                    <a:lnTo>
                      <a:pt x="571500" y="1509713"/>
                    </a:lnTo>
                    <a:lnTo>
                      <a:pt x="700087" y="1400175"/>
                    </a:lnTo>
                    <a:lnTo>
                      <a:pt x="585787" y="1319213"/>
                    </a:lnTo>
                    <a:cubicBezTo>
                      <a:pt x="580594" y="1262082"/>
                      <a:pt x="581025" y="1284360"/>
                      <a:pt x="581025" y="1252538"/>
                    </a:cubicBezTo>
                    <a:lnTo>
                      <a:pt x="585787" y="1223963"/>
                    </a:lnTo>
                    <a:cubicBezTo>
                      <a:pt x="544626" y="1219847"/>
                      <a:pt x="543885" y="1229925"/>
                      <a:pt x="523875" y="1204913"/>
                    </a:cubicBezTo>
                    <a:cubicBezTo>
                      <a:pt x="521657" y="1202141"/>
                      <a:pt x="520700" y="1198563"/>
                      <a:pt x="519112" y="1195388"/>
                    </a:cubicBezTo>
                    <a:lnTo>
                      <a:pt x="409575" y="1128713"/>
                    </a:lnTo>
                    <a:cubicBezTo>
                      <a:pt x="393700" y="1125538"/>
                      <a:pt x="375961" y="1127299"/>
                      <a:pt x="361950" y="1119188"/>
                    </a:cubicBezTo>
                    <a:cubicBezTo>
                      <a:pt x="344463" y="1109064"/>
                      <a:pt x="337160" y="1085361"/>
                      <a:pt x="319087" y="1076325"/>
                    </a:cubicBezTo>
                    <a:lnTo>
                      <a:pt x="309562" y="1071563"/>
                    </a:lnTo>
                    <a:lnTo>
                      <a:pt x="228600" y="981075"/>
                    </a:lnTo>
                    <a:cubicBezTo>
                      <a:pt x="218911" y="700090"/>
                      <a:pt x="219075" y="796980"/>
                      <a:pt x="219075" y="690563"/>
                    </a:cubicBezTo>
                    <a:lnTo>
                      <a:pt x="214312" y="609600"/>
                    </a:lnTo>
                    <a:cubicBezTo>
                      <a:pt x="222250" y="585788"/>
                      <a:pt x="228803" y="561468"/>
                      <a:pt x="238125" y="538163"/>
                    </a:cubicBezTo>
                    <a:lnTo>
                      <a:pt x="247650" y="514350"/>
                    </a:lnTo>
                    <a:lnTo>
                      <a:pt x="390525" y="233363"/>
                    </a:lnTo>
                    <a:lnTo>
                      <a:pt x="547687" y="119063"/>
                    </a:lnTo>
                    <a:lnTo>
                      <a:pt x="700087" y="33338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Полилиния 256"/>
              <p:cNvSpPr/>
              <p:nvPr/>
            </p:nvSpPr>
            <p:spPr>
              <a:xfrm>
                <a:off x="3920481" y="2907010"/>
                <a:ext cx="1399232" cy="207591"/>
              </a:xfrm>
              <a:custGeom>
                <a:gdLst>
                  <a:gd name="connsiteX0" fmla="*/ 1290638 w 1290638"/>
                  <a:gd name="connsiteY0" fmla="*/ 14287 h 114300"/>
                  <a:gd name="connsiteX1" fmla="*/ 1290638 w 1290638"/>
                  <a:gd name="connsiteY1" fmla="*/ 14287 h 114300"/>
                  <a:gd name="connsiteX2" fmla="*/ 1228725 w 1290638"/>
                  <a:gd name="connsiteY2" fmla="*/ 47625 h 114300"/>
                  <a:gd name="connsiteX3" fmla="*/ 1000125 w 1290638"/>
                  <a:gd name="connsiteY3" fmla="*/ 76200 h 114300"/>
                  <a:gd name="connsiteX4" fmla="*/ 852488 w 1290638"/>
                  <a:gd name="connsiteY4" fmla="*/ 57150 h 114300"/>
                  <a:gd name="connsiteX5" fmla="*/ 747713 w 1290638"/>
                  <a:gd name="connsiteY5" fmla="*/ 66675 h 114300"/>
                  <a:gd name="connsiteX6" fmla="*/ 571500 w 1290638"/>
                  <a:gd name="connsiteY6" fmla="*/ 85725 h 114300"/>
                  <a:gd name="connsiteX7" fmla="*/ 495300 w 1290638"/>
                  <a:gd name="connsiteY7" fmla="*/ 104775 h 114300"/>
                  <a:gd name="connsiteX8" fmla="*/ 481013 w 1290638"/>
                  <a:gd name="connsiteY8" fmla="*/ 109537 h 114300"/>
                  <a:gd name="connsiteX9" fmla="*/ 466725 w 1290638"/>
                  <a:gd name="connsiteY9" fmla="*/ 109537 h 114300"/>
                  <a:gd name="connsiteX10" fmla="*/ 423863 w 1290638"/>
                  <a:gd name="connsiteY10" fmla="*/ 114300 h 114300"/>
                  <a:gd name="connsiteX11" fmla="*/ 195263 w 1290638"/>
                  <a:gd name="connsiteY11" fmla="*/ 90487 h 114300"/>
                  <a:gd name="connsiteX12" fmla="*/ 52388 w 1290638"/>
                  <a:gd name="connsiteY12" fmla="*/ 52387 h 114300"/>
                  <a:gd name="connsiteX13" fmla="*/ 0 w 1290638"/>
                  <a:gd name="connsiteY13" fmla="*/ 0 h 114300"/>
                  <a:gd name="connsiteX14" fmla="*/ 57150 w 1290638"/>
                  <a:gd name="connsiteY14" fmla="*/ 4762 h 114300"/>
                  <a:gd name="connsiteX15" fmla="*/ 238125 w 1290638"/>
                  <a:gd name="connsiteY15" fmla="*/ 28575 h 114300"/>
                  <a:gd name="connsiteX16" fmla="*/ 300038 w 1290638"/>
                  <a:gd name="connsiteY16" fmla="*/ 47625 h 114300"/>
                  <a:gd name="connsiteX17" fmla="*/ 433388 w 1290638"/>
                  <a:gd name="connsiteY17" fmla="*/ 80962 h 114300"/>
                  <a:gd name="connsiteX18" fmla="*/ 476250 w 1290638"/>
                  <a:gd name="connsiteY18" fmla="*/ 71437 h 114300"/>
                  <a:gd name="connsiteX19" fmla="*/ 623888 w 1290638"/>
                  <a:gd name="connsiteY19" fmla="*/ 38100 h 114300"/>
                  <a:gd name="connsiteX20" fmla="*/ 757238 w 1290638"/>
                  <a:gd name="connsiteY20" fmla="*/ 14287 h 114300"/>
                  <a:gd name="connsiteX21" fmla="*/ 1014413 w 1290638"/>
                  <a:gd name="connsiteY21" fmla="*/ 23812 h 114300"/>
                  <a:gd name="connsiteX22" fmla="*/ 1076325 w 1290638"/>
                  <a:gd name="connsiteY22" fmla="*/ 28575 h 114300"/>
                  <a:gd name="connsiteX23" fmla="*/ 1176338 w 1290638"/>
                  <a:gd name="connsiteY23" fmla="*/ 23812 h 114300"/>
                  <a:gd name="connsiteX24" fmla="*/ 1290638 w 1290638"/>
                  <a:gd name="connsiteY24" fmla="*/ 14287 h 1143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0638" h="114300">
                    <a:moveTo>
                      <a:pt x="1290638" y="14287"/>
                    </a:moveTo>
                    <a:lnTo>
                      <a:pt x="1290638" y="14287"/>
                    </a:lnTo>
                    <a:lnTo>
                      <a:pt x="1228725" y="47625"/>
                    </a:lnTo>
                    <a:lnTo>
                      <a:pt x="1000125" y="76200"/>
                    </a:lnTo>
                    <a:lnTo>
                      <a:pt x="852488" y="57150"/>
                    </a:lnTo>
                    <a:lnTo>
                      <a:pt x="747713" y="66675"/>
                    </a:lnTo>
                    <a:lnTo>
                      <a:pt x="571500" y="85725"/>
                    </a:lnTo>
                    <a:cubicBezTo>
                      <a:pt x="546100" y="92075"/>
                      <a:pt x="520138" y="96496"/>
                      <a:pt x="495300" y="104775"/>
                    </a:cubicBezTo>
                    <a:cubicBezTo>
                      <a:pt x="490538" y="106362"/>
                      <a:pt x="485965" y="108712"/>
                      <a:pt x="481013" y="109537"/>
                    </a:cubicBezTo>
                    <a:cubicBezTo>
                      <a:pt x="476315" y="110320"/>
                      <a:pt x="471488" y="109537"/>
                      <a:pt x="466725" y="109537"/>
                    </a:cubicBezTo>
                    <a:lnTo>
                      <a:pt x="423863" y="114300"/>
                    </a:lnTo>
                    <a:lnTo>
                      <a:pt x="195263" y="90487"/>
                    </a:lnTo>
                    <a:lnTo>
                      <a:pt x="52388" y="52387"/>
                    </a:lnTo>
                    <a:lnTo>
                      <a:pt x="0" y="0"/>
                    </a:lnTo>
                    <a:lnTo>
                      <a:pt x="57150" y="4762"/>
                    </a:lnTo>
                    <a:lnTo>
                      <a:pt x="238125" y="28575"/>
                    </a:lnTo>
                    <a:lnTo>
                      <a:pt x="300038" y="47625"/>
                    </a:lnTo>
                    <a:lnTo>
                      <a:pt x="433388" y="80962"/>
                    </a:lnTo>
                    <a:lnTo>
                      <a:pt x="476250" y="71437"/>
                    </a:lnTo>
                    <a:lnTo>
                      <a:pt x="623888" y="38100"/>
                    </a:lnTo>
                    <a:lnTo>
                      <a:pt x="757238" y="14287"/>
                    </a:lnTo>
                    <a:lnTo>
                      <a:pt x="1014413" y="23812"/>
                    </a:lnTo>
                    <a:lnTo>
                      <a:pt x="1076325" y="28575"/>
                    </a:lnTo>
                    <a:lnTo>
                      <a:pt x="1176338" y="23812"/>
                    </a:lnTo>
                    <a:lnTo>
                      <a:pt x="1290638" y="14287"/>
                    </a:lnTo>
                    <a:close/>
                  </a:path>
                </a:pathLst>
              </a:custGeom>
              <a:solidFill>
                <a:srgbClr val="3F2C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Полилиния 257"/>
              <p:cNvSpPr/>
              <p:nvPr/>
            </p:nvSpPr>
            <p:spPr>
              <a:xfrm>
                <a:off x="3684489" y="477501"/>
                <a:ext cx="766763" cy="957263"/>
              </a:xfrm>
              <a:custGeom>
                <a:gdLst>
                  <a:gd name="connsiteX0" fmla="*/ 742950 w 766763"/>
                  <a:gd name="connsiteY0" fmla="*/ 657225 h 957263"/>
                  <a:gd name="connsiteX1" fmla="*/ 766763 w 766763"/>
                  <a:gd name="connsiteY1" fmla="*/ 523875 h 957263"/>
                  <a:gd name="connsiteX2" fmla="*/ 628650 w 766763"/>
                  <a:gd name="connsiteY2" fmla="*/ 400050 h 957263"/>
                  <a:gd name="connsiteX3" fmla="*/ 590550 w 766763"/>
                  <a:gd name="connsiteY3" fmla="*/ 352425 h 957263"/>
                  <a:gd name="connsiteX4" fmla="*/ 514350 w 766763"/>
                  <a:gd name="connsiteY4" fmla="*/ 228600 h 957263"/>
                  <a:gd name="connsiteX5" fmla="*/ 495300 w 766763"/>
                  <a:gd name="connsiteY5" fmla="*/ 190500 h 957263"/>
                  <a:gd name="connsiteX6" fmla="*/ 376238 w 766763"/>
                  <a:gd name="connsiteY6" fmla="*/ 52388 h 957263"/>
                  <a:gd name="connsiteX7" fmla="*/ 276225 w 766763"/>
                  <a:gd name="connsiteY7" fmla="*/ 19050 h 957263"/>
                  <a:gd name="connsiteX8" fmla="*/ 261938 w 766763"/>
                  <a:gd name="connsiteY8" fmla="*/ 100013 h 957263"/>
                  <a:gd name="connsiteX9" fmla="*/ 200025 w 766763"/>
                  <a:gd name="connsiteY9" fmla="*/ 52388 h 957263"/>
                  <a:gd name="connsiteX10" fmla="*/ 152400 w 766763"/>
                  <a:gd name="connsiteY10" fmla="*/ 33338 h 957263"/>
                  <a:gd name="connsiteX11" fmla="*/ 114300 w 766763"/>
                  <a:gd name="connsiteY11" fmla="*/ 0 h 957263"/>
                  <a:gd name="connsiteX12" fmla="*/ 80963 w 766763"/>
                  <a:gd name="connsiteY12" fmla="*/ 19050 h 957263"/>
                  <a:gd name="connsiteX13" fmla="*/ 28575 w 766763"/>
                  <a:gd name="connsiteY13" fmla="*/ 166688 h 957263"/>
                  <a:gd name="connsiteX14" fmla="*/ 19050 w 766763"/>
                  <a:gd name="connsiteY14" fmla="*/ 195263 h 957263"/>
                  <a:gd name="connsiteX15" fmla="*/ 0 w 766763"/>
                  <a:gd name="connsiteY15" fmla="*/ 300038 h 957263"/>
                  <a:gd name="connsiteX16" fmla="*/ 0 w 766763"/>
                  <a:gd name="connsiteY16" fmla="*/ 352425 h 957263"/>
                  <a:gd name="connsiteX17" fmla="*/ 19050 w 766763"/>
                  <a:gd name="connsiteY17" fmla="*/ 457200 h 957263"/>
                  <a:gd name="connsiteX18" fmla="*/ 38100 w 766763"/>
                  <a:gd name="connsiteY18" fmla="*/ 500063 h 957263"/>
                  <a:gd name="connsiteX19" fmla="*/ 95250 w 766763"/>
                  <a:gd name="connsiteY19" fmla="*/ 671513 h 957263"/>
                  <a:gd name="connsiteX20" fmla="*/ 133350 w 766763"/>
                  <a:gd name="connsiteY20" fmla="*/ 723900 h 957263"/>
                  <a:gd name="connsiteX21" fmla="*/ 219075 w 766763"/>
                  <a:gd name="connsiteY21" fmla="*/ 847725 h 957263"/>
                  <a:gd name="connsiteX22" fmla="*/ 261938 w 766763"/>
                  <a:gd name="connsiteY22" fmla="*/ 871538 h 957263"/>
                  <a:gd name="connsiteX23" fmla="*/ 333375 w 766763"/>
                  <a:gd name="connsiteY23" fmla="*/ 957263 h 957263"/>
                  <a:gd name="connsiteX24" fmla="*/ 657225 w 766763"/>
                  <a:gd name="connsiteY24" fmla="*/ 762000 h 957263"/>
                  <a:gd name="connsiteX25" fmla="*/ 742950 w 766763"/>
                  <a:gd name="connsiteY25" fmla="*/ 657225 h 9572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6763" h="957263">
                    <a:moveTo>
                      <a:pt x="742950" y="657225"/>
                    </a:moveTo>
                    <a:lnTo>
                      <a:pt x="766763" y="523875"/>
                    </a:lnTo>
                    <a:lnTo>
                      <a:pt x="628650" y="400050"/>
                    </a:lnTo>
                    <a:cubicBezTo>
                      <a:pt x="592975" y="359278"/>
                      <a:pt x="602860" y="377043"/>
                      <a:pt x="590550" y="352425"/>
                    </a:cubicBezTo>
                    <a:lnTo>
                      <a:pt x="514350" y="228600"/>
                    </a:lnTo>
                    <a:lnTo>
                      <a:pt x="495300" y="190500"/>
                    </a:lnTo>
                    <a:lnTo>
                      <a:pt x="376238" y="52388"/>
                    </a:lnTo>
                    <a:lnTo>
                      <a:pt x="276225" y="19050"/>
                    </a:lnTo>
                    <a:lnTo>
                      <a:pt x="261938" y="100013"/>
                    </a:lnTo>
                    <a:lnTo>
                      <a:pt x="200025" y="52388"/>
                    </a:lnTo>
                    <a:cubicBezTo>
                      <a:pt x="158601" y="36854"/>
                      <a:pt x="174057" y="44165"/>
                      <a:pt x="152400" y="33338"/>
                    </a:cubicBezTo>
                    <a:lnTo>
                      <a:pt x="114300" y="0"/>
                    </a:lnTo>
                    <a:lnTo>
                      <a:pt x="80963" y="19050"/>
                    </a:lnTo>
                    <a:cubicBezTo>
                      <a:pt x="63278" y="107474"/>
                      <a:pt x="80160" y="40071"/>
                      <a:pt x="28575" y="166688"/>
                    </a:cubicBezTo>
                    <a:cubicBezTo>
                      <a:pt x="24787" y="175986"/>
                      <a:pt x="19050" y="195263"/>
                      <a:pt x="19050" y="195263"/>
                    </a:cubicBezTo>
                    <a:lnTo>
                      <a:pt x="0" y="300038"/>
                    </a:lnTo>
                    <a:lnTo>
                      <a:pt x="0" y="352425"/>
                    </a:lnTo>
                    <a:lnTo>
                      <a:pt x="19050" y="457200"/>
                    </a:lnTo>
                    <a:cubicBezTo>
                      <a:pt x="34126" y="497402"/>
                      <a:pt x="23748" y="485708"/>
                      <a:pt x="38100" y="500063"/>
                    </a:cubicBezTo>
                    <a:lnTo>
                      <a:pt x="95250" y="671513"/>
                    </a:lnTo>
                    <a:lnTo>
                      <a:pt x="133350" y="723900"/>
                    </a:lnTo>
                    <a:lnTo>
                      <a:pt x="219075" y="847725"/>
                    </a:lnTo>
                    <a:cubicBezTo>
                      <a:pt x="259183" y="867779"/>
                      <a:pt x="247135" y="856735"/>
                      <a:pt x="261938" y="871538"/>
                    </a:cubicBezTo>
                    <a:lnTo>
                      <a:pt x="333375" y="957263"/>
                    </a:lnTo>
                    <a:lnTo>
                      <a:pt x="657225" y="762000"/>
                    </a:lnTo>
                    <a:lnTo>
                      <a:pt x="742950" y="657225"/>
                    </a:lnTo>
                    <a:close/>
                  </a:path>
                </a:pathLst>
              </a:custGeom>
              <a:solidFill>
                <a:srgbClr val="C4A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Полилиния 258"/>
              <p:cNvSpPr/>
              <p:nvPr/>
            </p:nvSpPr>
            <p:spPr>
              <a:xfrm>
                <a:off x="3898343" y="691323"/>
                <a:ext cx="519288" cy="704850"/>
              </a:xfrm>
              <a:custGeom>
                <a:gdLst>
                  <a:gd name="connsiteX0" fmla="*/ 519288 w 519288"/>
                  <a:gd name="connsiteY0" fmla="*/ 457200 h 704850"/>
                  <a:gd name="connsiteX1" fmla="*/ 414513 w 519288"/>
                  <a:gd name="connsiteY1" fmla="*/ 314325 h 704850"/>
                  <a:gd name="connsiteX2" fmla="*/ 309738 w 519288"/>
                  <a:gd name="connsiteY2" fmla="*/ 157162 h 704850"/>
                  <a:gd name="connsiteX3" fmla="*/ 266876 w 519288"/>
                  <a:gd name="connsiteY3" fmla="*/ 38100 h 704850"/>
                  <a:gd name="connsiteX4" fmla="*/ 233538 w 519288"/>
                  <a:gd name="connsiteY4" fmla="*/ 0 h 704850"/>
                  <a:gd name="connsiteX5" fmla="*/ 171626 w 519288"/>
                  <a:gd name="connsiteY5" fmla="*/ 109537 h 704850"/>
                  <a:gd name="connsiteX6" fmla="*/ 147813 w 519288"/>
                  <a:gd name="connsiteY6" fmla="*/ 166687 h 704850"/>
                  <a:gd name="connsiteX7" fmla="*/ 95426 w 519288"/>
                  <a:gd name="connsiteY7" fmla="*/ 104775 h 704850"/>
                  <a:gd name="connsiteX8" fmla="*/ 43038 w 519288"/>
                  <a:gd name="connsiteY8" fmla="*/ 66675 h 704850"/>
                  <a:gd name="connsiteX9" fmla="*/ 14463 w 519288"/>
                  <a:gd name="connsiteY9" fmla="*/ 80962 h 704850"/>
                  <a:gd name="connsiteX10" fmla="*/ 176 w 519288"/>
                  <a:gd name="connsiteY10" fmla="*/ 119062 h 704850"/>
                  <a:gd name="connsiteX11" fmla="*/ 4938 w 519288"/>
                  <a:gd name="connsiteY11" fmla="*/ 138112 h 704850"/>
                  <a:gd name="connsiteX12" fmla="*/ 14463 w 519288"/>
                  <a:gd name="connsiteY12" fmla="*/ 176212 h 704850"/>
                  <a:gd name="connsiteX13" fmla="*/ 23988 w 519288"/>
                  <a:gd name="connsiteY13" fmla="*/ 247650 h 704850"/>
                  <a:gd name="connsiteX14" fmla="*/ 33513 w 519288"/>
                  <a:gd name="connsiteY14" fmla="*/ 309562 h 704850"/>
                  <a:gd name="connsiteX15" fmla="*/ 38276 w 519288"/>
                  <a:gd name="connsiteY15" fmla="*/ 319087 h 704850"/>
                  <a:gd name="connsiteX16" fmla="*/ 28751 w 519288"/>
                  <a:gd name="connsiteY16" fmla="*/ 390525 h 704850"/>
                  <a:gd name="connsiteX17" fmla="*/ 47801 w 519288"/>
                  <a:gd name="connsiteY17" fmla="*/ 514350 h 704850"/>
                  <a:gd name="connsiteX18" fmla="*/ 85901 w 519288"/>
                  <a:gd name="connsiteY18" fmla="*/ 552450 h 704850"/>
                  <a:gd name="connsiteX19" fmla="*/ 119238 w 519288"/>
                  <a:gd name="connsiteY19" fmla="*/ 623887 h 704850"/>
                  <a:gd name="connsiteX20" fmla="*/ 147813 w 519288"/>
                  <a:gd name="connsiteY20" fmla="*/ 657225 h 704850"/>
                  <a:gd name="connsiteX21" fmla="*/ 157338 w 519288"/>
                  <a:gd name="connsiteY21" fmla="*/ 671512 h 704850"/>
                  <a:gd name="connsiteX22" fmla="*/ 185913 w 519288"/>
                  <a:gd name="connsiteY22" fmla="*/ 704850 h 704850"/>
                  <a:gd name="connsiteX23" fmla="*/ 362126 w 519288"/>
                  <a:gd name="connsiteY23" fmla="*/ 576262 h 704850"/>
                  <a:gd name="connsiteX24" fmla="*/ 409751 w 519288"/>
                  <a:gd name="connsiteY24" fmla="*/ 552450 h 704850"/>
                  <a:gd name="connsiteX25" fmla="*/ 424038 w 519288"/>
                  <a:gd name="connsiteY25" fmla="*/ 542925 h 704850"/>
                  <a:gd name="connsiteX26" fmla="*/ 519288 w 519288"/>
                  <a:gd name="connsiteY26" fmla="*/ 457200 h 7048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288" h="704850">
                    <a:moveTo>
                      <a:pt x="519288" y="457200"/>
                    </a:moveTo>
                    <a:lnTo>
                      <a:pt x="414513" y="314325"/>
                    </a:lnTo>
                    <a:lnTo>
                      <a:pt x="309738" y="157162"/>
                    </a:lnTo>
                    <a:lnTo>
                      <a:pt x="266876" y="38100"/>
                    </a:lnTo>
                    <a:lnTo>
                      <a:pt x="233538" y="0"/>
                    </a:lnTo>
                    <a:lnTo>
                      <a:pt x="171626" y="109537"/>
                    </a:lnTo>
                    <a:lnTo>
                      <a:pt x="147813" y="166687"/>
                    </a:lnTo>
                    <a:lnTo>
                      <a:pt x="95426" y="104775"/>
                    </a:lnTo>
                    <a:lnTo>
                      <a:pt x="43038" y="66675"/>
                    </a:lnTo>
                    <a:lnTo>
                      <a:pt x="14463" y="80962"/>
                    </a:lnTo>
                    <a:cubicBezTo>
                      <a:pt x="9701" y="93662"/>
                      <a:pt x="2406" y="105683"/>
                      <a:pt x="176" y="119062"/>
                    </a:cubicBezTo>
                    <a:cubicBezTo>
                      <a:pt x="-900" y="125518"/>
                      <a:pt x="3216" y="131797"/>
                      <a:pt x="4938" y="138112"/>
                    </a:cubicBezTo>
                    <a:cubicBezTo>
                      <a:pt x="14899" y="174638"/>
                      <a:pt x="14463" y="159664"/>
                      <a:pt x="14463" y="176212"/>
                    </a:cubicBezTo>
                    <a:lnTo>
                      <a:pt x="23988" y="247650"/>
                    </a:lnTo>
                    <a:cubicBezTo>
                      <a:pt x="26453" y="269832"/>
                      <a:pt x="26640" y="288944"/>
                      <a:pt x="33513" y="309562"/>
                    </a:cubicBezTo>
                    <a:cubicBezTo>
                      <a:pt x="34636" y="312930"/>
                      <a:pt x="36688" y="315912"/>
                      <a:pt x="38276" y="319087"/>
                    </a:cubicBezTo>
                    <a:lnTo>
                      <a:pt x="28751" y="390525"/>
                    </a:lnTo>
                    <a:lnTo>
                      <a:pt x="47801" y="514350"/>
                    </a:lnTo>
                    <a:cubicBezTo>
                      <a:pt x="78686" y="550382"/>
                      <a:pt x="63286" y="541141"/>
                      <a:pt x="85901" y="552450"/>
                    </a:cubicBezTo>
                    <a:lnTo>
                      <a:pt x="119238" y="623887"/>
                    </a:lnTo>
                    <a:cubicBezTo>
                      <a:pt x="128763" y="635000"/>
                      <a:pt x="138670" y="645796"/>
                      <a:pt x="147813" y="657225"/>
                    </a:cubicBezTo>
                    <a:cubicBezTo>
                      <a:pt x="151389" y="661694"/>
                      <a:pt x="157338" y="671512"/>
                      <a:pt x="157338" y="671512"/>
                    </a:cubicBezTo>
                    <a:lnTo>
                      <a:pt x="185913" y="704850"/>
                    </a:lnTo>
                    <a:lnTo>
                      <a:pt x="362126" y="576262"/>
                    </a:lnTo>
                    <a:cubicBezTo>
                      <a:pt x="378001" y="568325"/>
                      <a:pt x="394124" y="560865"/>
                      <a:pt x="409751" y="552450"/>
                    </a:cubicBezTo>
                    <a:cubicBezTo>
                      <a:pt x="414791" y="549736"/>
                      <a:pt x="424038" y="542925"/>
                      <a:pt x="424038" y="542925"/>
                    </a:cubicBezTo>
                    <a:lnTo>
                      <a:pt x="519288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692F"/>
                  </a:gs>
                  <a:gs pos="100000">
                    <a:srgbClr val="E0B17A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Полилиния 259"/>
              <p:cNvSpPr/>
              <p:nvPr/>
            </p:nvSpPr>
            <p:spPr>
              <a:xfrm>
                <a:off x="3820035" y="641401"/>
                <a:ext cx="461963" cy="685800"/>
              </a:xfrm>
              <a:custGeom>
                <a:gdLst>
                  <a:gd name="connsiteX0" fmla="*/ 461963 w 461963"/>
                  <a:gd name="connsiteY0" fmla="*/ 523875 h 685800"/>
                  <a:gd name="connsiteX1" fmla="*/ 428625 w 461963"/>
                  <a:gd name="connsiteY1" fmla="*/ 342900 h 685800"/>
                  <a:gd name="connsiteX2" fmla="*/ 385763 w 461963"/>
                  <a:gd name="connsiteY2" fmla="*/ 233363 h 685800"/>
                  <a:gd name="connsiteX3" fmla="*/ 314325 w 461963"/>
                  <a:gd name="connsiteY3" fmla="*/ 76200 h 685800"/>
                  <a:gd name="connsiteX4" fmla="*/ 276225 w 461963"/>
                  <a:gd name="connsiteY4" fmla="*/ 0 h 685800"/>
                  <a:gd name="connsiteX5" fmla="*/ 228600 w 461963"/>
                  <a:gd name="connsiteY5" fmla="*/ 233363 h 685800"/>
                  <a:gd name="connsiteX6" fmla="*/ 233363 w 461963"/>
                  <a:gd name="connsiteY6" fmla="*/ 376238 h 685800"/>
                  <a:gd name="connsiteX7" fmla="*/ 261938 w 461963"/>
                  <a:gd name="connsiteY7" fmla="*/ 476250 h 685800"/>
                  <a:gd name="connsiteX8" fmla="*/ 295275 w 461963"/>
                  <a:gd name="connsiteY8" fmla="*/ 542925 h 685800"/>
                  <a:gd name="connsiteX9" fmla="*/ 195263 w 461963"/>
                  <a:gd name="connsiteY9" fmla="*/ 495300 h 685800"/>
                  <a:gd name="connsiteX10" fmla="*/ 190500 w 461963"/>
                  <a:gd name="connsiteY10" fmla="*/ 447675 h 685800"/>
                  <a:gd name="connsiteX11" fmla="*/ 171450 w 461963"/>
                  <a:gd name="connsiteY11" fmla="*/ 366713 h 685800"/>
                  <a:gd name="connsiteX12" fmla="*/ 161925 w 461963"/>
                  <a:gd name="connsiteY12" fmla="*/ 319088 h 685800"/>
                  <a:gd name="connsiteX13" fmla="*/ 152400 w 461963"/>
                  <a:gd name="connsiteY13" fmla="*/ 257175 h 685800"/>
                  <a:gd name="connsiteX14" fmla="*/ 142875 w 461963"/>
                  <a:gd name="connsiteY14" fmla="*/ 204788 h 685800"/>
                  <a:gd name="connsiteX15" fmla="*/ 119063 w 461963"/>
                  <a:gd name="connsiteY15" fmla="*/ 128588 h 685800"/>
                  <a:gd name="connsiteX16" fmla="*/ 38100 w 461963"/>
                  <a:gd name="connsiteY16" fmla="*/ 23813 h 685800"/>
                  <a:gd name="connsiteX17" fmla="*/ 0 w 461963"/>
                  <a:gd name="connsiteY17" fmla="*/ 14288 h 685800"/>
                  <a:gd name="connsiteX18" fmla="*/ 9525 w 461963"/>
                  <a:gd name="connsiteY18" fmla="*/ 152400 h 685800"/>
                  <a:gd name="connsiteX19" fmla="*/ 23813 w 461963"/>
                  <a:gd name="connsiteY19" fmla="*/ 271463 h 685800"/>
                  <a:gd name="connsiteX20" fmla="*/ 71438 w 461963"/>
                  <a:gd name="connsiteY20" fmla="*/ 338138 h 685800"/>
                  <a:gd name="connsiteX21" fmla="*/ 100013 w 461963"/>
                  <a:gd name="connsiteY21" fmla="*/ 390525 h 685800"/>
                  <a:gd name="connsiteX22" fmla="*/ 119063 w 461963"/>
                  <a:gd name="connsiteY22" fmla="*/ 500063 h 685800"/>
                  <a:gd name="connsiteX23" fmla="*/ 147638 w 461963"/>
                  <a:gd name="connsiteY23" fmla="*/ 547688 h 685800"/>
                  <a:gd name="connsiteX24" fmla="*/ 219075 w 461963"/>
                  <a:gd name="connsiteY24" fmla="*/ 604838 h 685800"/>
                  <a:gd name="connsiteX25" fmla="*/ 261938 w 461963"/>
                  <a:gd name="connsiteY25" fmla="*/ 647700 h 685800"/>
                  <a:gd name="connsiteX26" fmla="*/ 300038 w 461963"/>
                  <a:gd name="connsiteY26" fmla="*/ 666750 h 685800"/>
                  <a:gd name="connsiteX27" fmla="*/ 347663 w 461963"/>
                  <a:gd name="connsiteY27" fmla="*/ 685800 h 685800"/>
                  <a:gd name="connsiteX28" fmla="*/ 433388 w 461963"/>
                  <a:gd name="connsiteY28" fmla="*/ 633413 h 685800"/>
                  <a:gd name="connsiteX29" fmla="*/ 461963 w 461963"/>
                  <a:gd name="connsiteY29" fmla="*/ 523875 h 685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963" h="685800">
                    <a:moveTo>
                      <a:pt x="461963" y="523875"/>
                    </a:moveTo>
                    <a:lnTo>
                      <a:pt x="428625" y="342900"/>
                    </a:lnTo>
                    <a:lnTo>
                      <a:pt x="385763" y="233363"/>
                    </a:lnTo>
                    <a:lnTo>
                      <a:pt x="314325" y="76200"/>
                    </a:lnTo>
                    <a:lnTo>
                      <a:pt x="276225" y="0"/>
                    </a:lnTo>
                    <a:lnTo>
                      <a:pt x="228600" y="233363"/>
                    </a:lnTo>
                    <a:lnTo>
                      <a:pt x="233363" y="376238"/>
                    </a:lnTo>
                    <a:lnTo>
                      <a:pt x="261938" y="476250"/>
                    </a:lnTo>
                    <a:lnTo>
                      <a:pt x="295275" y="542925"/>
                    </a:lnTo>
                    <a:lnTo>
                      <a:pt x="195263" y="495300"/>
                    </a:lnTo>
                    <a:lnTo>
                      <a:pt x="190500" y="447675"/>
                    </a:lnTo>
                    <a:lnTo>
                      <a:pt x="171450" y="366713"/>
                    </a:lnTo>
                    <a:cubicBezTo>
                      <a:pt x="161581" y="322300"/>
                      <a:pt x="161925" y="338486"/>
                      <a:pt x="161925" y="319088"/>
                    </a:cubicBezTo>
                    <a:lnTo>
                      <a:pt x="152400" y="257175"/>
                    </a:lnTo>
                    <a:lnTo>
                      <a:pt x="142875" y="204788"/>
                    </a:lnTo>
                    <a:lnTo>
                      <a:pt x="119063" y="128588"/>
                    </a:lnTo>
                    <a:lnTo>
                      <a:pt x="38100" y="23813"/>
                    </a:lnTo>
                    <a:lnTo>
                      <a:pt x="0" y="14288"/>
                    </a:lnTo>
                    <a:lnTo>
                      <a:pt x="9525" y="152400"/>
                    </a:lnTo>
                    <a:lnTo>
                      <a:pt x="23813" y="271463"/>
                    </a:lnTo>
                    <a:cubicBezTo>
                      <a:pt x="63773" y="336398"/>
                      <a:pt x="40240" y="322537"/>
                      <a:pt x="71438" y="338138"/>
                    </a:cubicBezTo>
                    <a:lnTo>
                      <a:pt x="100013" y="390525"/>
                    </a:lnTo>
                    <a:lnTo>
                      <a:pt x="119063" y="500063"/>
                    </a:lnTo>
                    <a:cubicBezTo>
                      <a:pt x="143965" y="544888"/>
                      <a:pt x="131318" y="531368"/>
                      <a:pt x="147638" y="547688"/>
                    </a:cubicBezTo>
                    <a:lnTo>
                      <a:pt x="219075" y="604838"/>
                    </a:lnTo>
                    <a:lnTo>
                      <a:pt x="261938" y="647700"/>
                    </a:lnTo>
                    <a:lnTo>
                      <a:pt x="300038" y="666750"/>
                    </a:lnTo>
                    <a:lnTo>
                      <a:pt x="347663" y="685800"/>
                    </a:lnTo>
                    <a:lnTo>
                      <a:pt x="433388" y="633413"/>
                    </a:lnTo>
                    <a:lnTo>
                      <a:pt x="461963" y="523875"/>
                    </a:lnTo>
                    <a:close/>
                  </a:path>
                </a:pathLst>
              </a:custGeom>
              <a:solidFill>
                <a:srgbClr val="3C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61" name="Группа 260"/>
              <p:cNvGrpSpPr/>
              <p:nvPr/>
            </p:nvGrpSpPr>
            <p:grpSpPr>
              <a:xfrm>
                <a:off x="5043209" y="415336"/>
                <a:ext cx="571500" cy="971015"/>
                <a:chOff x="5043209" y="415336"/>
                <a:chExt cx="571500" cy="971015"/>
              </a:xfrm>
            </p:grpSpPr>
            <p:sp>
              <p:nvSpPr>
                <p:cNvPr id="265" name="Полилиния 264"/>
                <p:cNvSpPr/>
                <p:nvPr/>
              </p:nvSpPr>
              <p:spPr>
                <a:xfrm>
                  <a:off x="5043209" y="415336"/>
                  <a:ext cx="571500" cy="966787"/>
                </a:xfrm>
                <a:custGeom>
                  <a:gdLst>
                    <a:gd name="connsiteX0" fmla="*/ 4763 w 571500"/>
                    <a:gd name="connsiteY0" fmla="*/ 719137 h 966787"/>
                    <a:gd name="connsiteX1" fmla="*/ 0 w 571500"/>
                    <a:gd name="connsiteY1" fmla="*/ 566737 h 966787"/>
                    <a:gd name="connsiteX2" fmla="*/ 61913 w 571500"/>
                    <a:gd name="connsiteY2" fmla="*/ 438150 h 966787"/>
                    <a:gd name="connsiteX3" fmla="*/ 128588 w 571500"/>
                    <a:gd name="connsiteY3" fmla="*/ 333375 h 966787"/>
                    <a:gd name="connsiteX4" fmla="*/ 161925 w 571500"/>
                    <a:gd name="connsiteY4" fmla="*/ 233362 h 966787"/>
                    <a:gd name="connsiteX5" fmla="*/ 233363 w 571500"/>
                    <a:gd name="connsiteY5" fmla="*/ 223837 h 966787"/>
                    <a:gd name="connsiteX6" fmla="*/ 300038 w 571500"/>
                    <a:gd name="connsiteY6" fmla="*/ 28575 h 966787"/>
                    <a:gd name="connsiteX7" fmla="*/ 333375 w 571500"/>
                    <a:gd name="connsiteY7" fmla="*/ 0 h 966787"/>
                    <a:gd name="connsiteX8" fmla="*/ 390525 w 571500"/>
                    <a:gd name="connsiteY8" fmla="*/ 47625 h 966787"/>
                    <a:gd name="connsiteX9" fmla="*/ 404813 w 571500"/>
                    <a:gd name="connsiteY9" fmla="*/ 61912 h 966787"/>
                    <a:gd name="connsiteX10" fmla="*/ 457200 w 571500"/>
                    <a:gd name="connsiteY10" fmla="*/ 147637 h 966787"/>
                    <a:gd name="connsiteX11" fmla="*/ 514350 w 571500"/>
                    <a:gd name="connsiteY11" fmla="*/ 280987 h 966787"/>
                    <a:gd name="connsiteX12" fmla="*/ 557213 w 571500"/>
                    <a:gd name="connsiteY12" fmla="*/ 304800 h 966787"/>
                    <a:gd name="connsiteX13" fmla="*/ 514350 w 571500"/>
                    <a:gd name="connsiteY13" fmla="*/ 438150 h 966787"/>
                    <a:gd name="connsiteX14" fmla="*/ 533400 w 571500"/>
                    <a:gd name="connsiteY14" fmla="*/ 481012 h 966787"/>
                    <a:gd name="connsiteX15" fmla="*/ 538163 w 571500"/>
                    <a:gd name="connsiteY15" fmla="*/ 495300 h 966787"/>
                    <a:gd name="connsiteX16" fmla="*/ 552450 w 571500"/>
                    <a:gd name="connsiteY16" fmla="*/ 561975 h 966787"/>
                    <a:gd name="connsiteX17" fmla="*/ 561975 w 571500"/>
                    <a:gd name="connsiteY17" fmla="*/ 604837 h 966787"/>
                    <a:gd name="connsiteX18" fmla="*/ 566738 w 571500"/>
                    <a:gd name="connsiteY18" fmla="*/ 619125 h 966787"/>
                    <a:gd name="connsiteX19" fmla="*/ 571500 w 571500"/>
                    <a:gd name="connsiteY19" fmla="*/ 723900 h 966787"/>
                    <a:gd name="connsiteX20" fmla="*/ 447675 w 571500"/>
                    <a:gd name="connsiteY20" fmla="*/ 785812 h 966787"/>
                    <a:gd name="connsiteX21" fmla="*/ 438150 w 571500"/>
                    <a:gd name="connsiteY21" fmla="*/ 857250 h 966787"/>
                    <a:gd name="connsiteX22" fmla="*/ 419100 w 571500"/>
                    <a:gd name="connsiteY22" fmla="*/ 895350 h 966787"/>
                    <a:gd name="connsiteX23" fmla="*/ 347663 w 571500"/>
                    <a:gd name="connsiteY23" fmla="*/ 962025 h 966787"/>
                    <a:gd name="connsiteX24" fmla="*/ 252413 w 571500"/>
                    <a:gd name="connsiteY24" fmla="*/ 966787 h 966787"/>
                    <a:gd name="connsiteX25" fmla="*/ 214313 w 571500"/>
                    <a:gd name="connsiteY25" fmla="*/ 933450 h 966787"/>
                    <a:gd name="connsiteX26" fmla="*/ 209550 w 571500"/>
                    <a:gd name="connsiteY26" fmla="*/ 919162 h 966787"/>
                    <a:gd name="connsiteX27" fmla="*/ 185738 w 571500"/>
                    <a:gd name="connsiteY27" fmla="*/ 885825 h 966787"/>
                    <a:gd name="connsiteX28" fmla="*/ 38100 w 571500"/>
                    <a:gd name="connsiteY28" fmla="*/ 790575 h 966787"/>
                    <a:gd name="connsiteX29" fmla="*/ 4763 w 571500"/>
                    <a:gd name="connsiteY29" fmla="*/ 719137 h 9667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1500" h="966787">
                      <a:moveTo>
                        <a:pt x="4763" y="719137"/>
                      </a:moveTo>
                      <a:lnTo>
                        <a:pt x="0" y="566737"/>
                      </a:lnTo>
                      <a:lnTo>
                        <a:pt x="61913" y="438150"/>
                      </a:lnTo>
                      <a:lnTo>
                        <a:pt x="128588" y="333375"/>
                      </a:lnTo>
                      <a:lnTo>
                        <a:pt x="161925" y="233362"/>
                      </a:lnTo>
                      <a:lnTo>
                        <a:pt x="233363" y="223837"/>
                      </a:lnTo>
                      <a:lnTo>
                        <a:pt x="300038" y="28575"/>
                      </a:lnTo>
                      <a:lnTo>
                        <a:pt x="333375" y="0"/>
                      </a:lnTo>
                      <a:cubicBezTo>
                        <a:pt x="352425" y="15875"/>
                        <a:pt x="371786" y="31384"/>
                        <a:pt x="390525" y="47625"/>
                      </a:cubicBezTo>
                      <a:cubicBezTo>
                        <a:pt x="395615" y="52036"/>
                        <a:pt x="404813" y="61912"/>
                        <a:pt x="404813" y="61912"/>
                      </a:cubicBezTo>
                      <a:lnTo>
                        <a:pt x="457200" y="147637"/>
                      </a:lnTo>
                      <a:lnTo>
                        <a:pt x="514350" y="280987"/>
                      </a:lnTo>
                      <a:lnTo>
                        <a:pt x="557213" y="304800"/>
                      </a:lnTo>
                      <a:lnTo>
                        <a:pt x="514350" y="438150"/>
                      </a:lnTo>
                      <a:cubicBezTo>
                        <a:pt x="520700" y="452437"/>
                        <a:pt x="527386" y="466580"/>
                        <a:pt x="533400" y="481012"/>
                      </a:cubicBezTo>
                      <a:cubicBezTo>
                        <a:pt x="535331" y="485646"/>
                        <a:pt x="538163" y="495300"/>
                        <a:pt x="538163" y="495300"/>
                      </a:cubicBezTo>
                      <a:lnTo>
                        <a:pt x="552450" y="561975"/>
                      </a:lnTo>
                      <a:cubicBezTo>
                        <a:pt x="555625" y="576262"/>
                        <a:pt x="558425" y="590638"/>
                        <a:pt x="561975" y="604837"/>
                      </a:cubicBezTo>
                      <a:cubicBezTo>
                        <a:pt x="563193" y="609707"/>
                        <a:pt x="566738" y="619125"/>
                        <a:pt x="566738" y="619125"/>
                      </a:cubicBezTo>
                      <a:lnTo>
                        <a:pt x="571500" y="723900"/>
                      </a:lnTo>
                      <a:lnTo>
                        <a:pt x="447675" y="785812"/>
                      </a:lnTo>
                      <a:lnTo>
                        <a:pt x="438150" y="857250"/>
                      </a:lnTo>
                      <a:lnTo>
                        <a:pt x="419100" y="895350"/>
                      </a:lnTo>
                      <a:lnTo>
                        <a:pt x="347663" y="962025"/>
                      </a:lnTo>
                      <a:lnTo>
                        <a:pt x="252413" y="966787"/>
                      </a:lnTo>
                      <a:cubicBezTo>
                        <a:pt x="239713" y="955675"/>
                        <a:pt x="225602" y="945993"/>
                        <a:pt x="214313" y="933450"/>
                      </a:cubicBezTo>
                      <a:cubicBezTo>
                        <a:pt x="210955" y="929718"/>
                        <a:pt x="211988" y="923551"/>
                        <a:pt x="209550" y="919162"/>
                      </a:cubicBezTo>
                      <a:cubicBezTo>
                        <a:pt x="196865" y="896330"/>
                        <a:pt x="197102" y="897189"/>
                        <a:pt x="185738" y="885825"/>
                      </a:cubicBezTo>
                      <a:lnTo>
                        <a:pt x="38100" y="790575"/>
                      </a:lnTo>
                      <a:lnTo>
                        <a:pt x="4763" y="719137"/>
                      </a:lnTo>
                      <a:close/>
                    </a:path>
                  </a:pathLst>
                </a:custGeom>
                <a:solidFill>
                  <a:srgbClr val="C7B0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6" name="Полилиния 265"/>
                <p:cNvSpPr/>
                <p:nvPr/>
              </p:nvSpPr>
              <p:spPr>
                <a:xfrm>
                  <a:off x="5119522" y="658223"/>
                  <a:ext cx="428625" cy="723900"/>
                </a:xfrm>
                <a:custGeom>
                  <a:gdLst>
                    <a:gd name="connsiteX0" fmla="*/ 4762 w 428625"/>
                    <a:gd name="connsiteY0" fmla="*/ 509588 h 723900"/>
                    <a:gd name="connsiteX1" fmla="*/ 57150 w 428625"/>
                    <a:gd name="connsiteY1" fmla="*/ 333375 h 723900"/>
                    <a:gd name="connsiteX2" fmla="*/ 80962 w 428625"/>
                    <a:gd name="connsiteY2" fmla="*/ 433388 h 723900"/>
                    <a:gd name="connsiteX3" fmla="*/ 138112 w 428625"/>
                    <a:gd name="connsiteY3" fmla="*/ 466725 h 723900"/>
                    <a:gd name="connsiteX4" fmla="*/ 138112 w 428625"/>
                    <a:gd name="connsiteY4" fmla="*/ 376238 h 723900"/>
                    <a:gd name="connsiteX5" fmla="*/ 133350 w 428625"/>
                    <a:gd name="connsiteY5" fmla="*/ 333375 h 723900"/>
                    <a:gd name="connsiteX6" fmla="*/ 138112 w 428625"/>
                    <a:gd name="connsiteY6" fmla="*/ 276225 h 723900"/>
                    <a:gd name="connsiteX7" fmla="*/ 142875 w 428625"/>
                    <a:gd name="connsiteY7" fmla="*/ 252413 h 723900"/>
                    <a:gd name="connsiteX8" fmla="*/ 147637 w 428625"/>
                    <a:gd name="connsiteY8" fmla="*/ 233363 h 723900"/>
                    <a:gd name="connsiteX9" fmla="*/ 157162 w 428625"/>
                    <a:gd name="connsiteY9" fmla="*/ 147638 h 723900"/>
                    <a:gd name="connsiteX10" fmla="*/ 233362 w 428625"/>
                    <a:gd name="connsiteY10" fmla="*/ 57150 h 723900"/>
                    <a:gd name="connsiteX11" fmla="*/ 342900 w 428625"/>
                    <a:gd name="connsiteY11" fmla="*/ 19050 h 723900"/>
                    <a:gd name="connsiteX12" fmla="*/ 376237 w 428625"/>
                    <a:gd name="connsiteY12" fmla="*/ 0 h 723900"/>
                    <a:gd name="connsiteX13" fmla="*/ 428625 w 428625"/>
                    <a:gd name="connsiteY13" fmla="*/ 157163 h 723900"/>
                    <a:gd name="connsiteX14" fmla="*/ 423862 w 428625"/>
                    <a:gd name="connsiteY14" fmla="*/ 214313 h 723900"/>
                    <a:gd name="connsiteX15" fmla="*/ 428625 w 428625"/>
                    <a:gd name="connsiteY15" fmla="*/ 290513 h 723900"/>
                    <a:gd name="connsiteX16" fmla="*/ 404812 w 428625"/>
                    <a:gd name="connsiteY16" fmla="*/ 342900 h 723900"/>
                    <a:gd name="connsiteX17" fmla="*/ 352425 w 428625"/>
                    <a:gd name="connsiteY17" fmla="*/ 523875 h 723900"/>
                    <a:gd name="connsiteX18" fmla="*/ 304800 w 428625"/>
                    <a:gd name="connsiteY18" fmla="*/ 628650 h 723900"/>
                    <a:gd name="connsiteX19" fmla="*/ 266700 w 428625"/>
                    <a:gd name="connsiteY19" fmla="*/ 661988 h 723900"/>
                    <a:gd name="connsiteX20" fmla="*/ 119062 w 428625"/>
                    <a:gd name="connsiteY20" fmla="*/ 723900 h 723900"/>
                    <a:gd name="connsiteX21" fmla="*/ 80962 w 428625"/>
                    <a:gd name="connsiteY21" fmla="*/ 681038 h 723900"/>
                    <a:gd name="connsiteX22" fmla="*/ 0 w 428625"/>
                    <a:gd name="connsiteY22" fmla="*/ 595313 h 723900"/>
                    <a:gd name="connsiteX23" fmla="*/ 4762 w 428625"/>
                    <a:gd name="connsiteY23" fmla="*/ 509588 h 7239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723900">
                      <a:moveTo>
                        <a:pt x="4762" y="509588"/>
                      </a:moveTo>
                      <a:lnTo>
                        <a:pt x="57150" y="333375"/>
                      </a:lnTo>
                      <a:lnTo>
                        <a:pt x="80962" y="433388"/>
                      </a:lnTo>
                      <a:lnTo>
                        <a:pt x="138112" y="466725"/>
                      </a:lnTo>
                      <a:lnTo>
                        <a:pt x="138112" y="376238"/>
                      </a:lnTo>
                      <a:lnTo>
                        <a:pt x="133350" y="333375"/>
                      </a:lnTo>
                      <a:cubicBezTo>
                        <a:pt x="134937" y="314325"/>
                        <a:pt x="135878" y="295210"/>
                        <a:pt x="138112" y="276225"/>
                      </a:cubicBezTo>
                      <a:cubicBezTo>
                        <a:pt x="139058" y="268186"/>
                        <a:pt x="141119" y="260315"/>
                        <a:pt x="142875" y="252413"/>
                      </a:cubicBezTo>
                      <a:cubicBezTo>
                        <a:pt x="144295" y="246023"/>
                        <a:pt x="147637" y="233363"/>
                        <a:pt x="147637" y="233363"/>
                      </a:cubicBezTo>
                      <a:lnTo>
                        <a:pt x="157162" y="147638"/>
                      </a:lnTo>
                      <a:lnTo>
                        <a:pt x="233362" y="57150"/>
                      </a:lnTo>
                      <a:lnTo>
                        <a:pt x="342900" y="19050"/>
                      </a:lnTo>
                      <a:lnTo>
                        <a:pt x="376237" y="0"/>
                      </a:lnTo>
                      <a:lnTo>
                        <a:pt x="428625" y="157163"/>
                      </a:lnTo>
                      <a:cubicBezTo>
                        <a:pt x="423336" y="204759"/>
                        <a:pt x="423862" y="185650"/>
                        <a:pt x="423862" y="214313"/>
                      </a:cubicBezTo>
                      <a:lnTo>
                        <a:pt x="428625" y="290513"/>
                      </a:lnTo>
                      <a:cubicBezTo>
                        <a:pt x="408133" y="336619"/>
                        <a:pt x="416568" y="319391"/>
                        <a:pt x="404812" y="342900"/>
                      </a:cubicBezTo>
                      <a:lnTo>
                        <a:pt x="352425" y="523875"/>
                      </a:lnTo>
                      <a:lnTo>
                        <a:pt x="304800" y="628650"/>
                      </a:lnTo>
                      <a:lnTo>
                        <a:pt x="266700" y="661988"/>
                      </a:lnTo>
                      <a:lnTo>
                        <a:pt x="119062" y="723900"/>
                      </a:lnTo>
                      <a:lnTo>
                        <a:pt x="80962" y="681038"/>
                      </a:lnTo>
                      <a:lnTo>
                        <a:pt x="0" y="595313"/>
                      </a:lnTo>
                      <a:lnTo>
                        <a:pt x="4762" y="509588"/>
                      </a:lnTo>
                      <a:close/>
                    </a:path>
                  </a:pathLst>
                </a:custGeom>
                <a:solidFill>
                  <a:srgbClr val="916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Полилиния 266"/>
                <p:cNvSpPr/>
                <p:nvPr/>
              </p:nvSpPr>
              <p:spPr>
                <a:xfrm>
                  <a:off x="5210289" y="449610"/>
                  <a:ext cx="337858" cy="936741"/>
                </a:xfrm>
                <a:custGeom>
                  <a:gdLst>
                    <a:gd name="connsiteX0" fmla="*/ 28575 w 273730"/>
                    <a:gd name="connsiteY0" fmla="*/ 752475 h 852487"/>
                    <a:gd name="connsiteX1" fmla="*/ 0 w 273730"/>
                    <a:gd name="connsiteY1" fmla="*/ 614362 h 852487"/>
                    <a:gd name="connsiteX2" fmla="*/ 19050 w 273730"/>
                    <a:gd name="connsiteY2" fmla="*/ 461962 h 852487"/>
                    <a:gd name="connsiteX3" fmla="*/ 38100 w 273730"/>
                    <a:gd name="connsiteY3" fmla="*/ 357187 h 852487"/>
                    <a:gd name="connsiteX4" fmla="*/ 104775 w 273730"/>
                    <a:gd name="connsiteY4" fmla="*/ 319087 h 852487"/>
                    <a:gd name="connsiteX5" fmla="*/ 104775 w 273730"/>
                    <a:gd name="connsiteY5" fmla="*/ 209550 h 852487"/>
                    <a:gd name="connsiteX6" fmla="*/ 104775 w 273730"/>
                    <a:gd name="connsiteY6" fmla="*/ 176212 h 852487"/>
                    <a:gd name="connsiteX7" fmla="*/ 104775 w 273730"/>
                    <a:gd name="connsiteY7" fmla="*/ 133350 h 852487"/>
                    <a:gd name="connsiteX8" fmla="*/ 104775 w 273730"/>
                    <a:gd name="connsiteY8" fmla="*/ 52387 h 852487"/>
                    <a:gd name="connsiteX9" fmla="*/ 123825 w 273730"/>
                    <a:gd name="connsiteY9" fmla="*/ 0 h 852487"/>
                    <a:gd name="connsiteX10" fmla="*/ 171450 w 273730"/>
                    <a:gd name="connsiteY10" fmla="*/ 19050 h 852487"/>
                    <a:gd name="connsiteX11" fmla="*/ 180975 w 273730"/>
                    <a:gd name="connsiteY11" fmla="*/ 71437 h 852487"/>
                    <a:gd name="connsiteX12" fmla="*/ 185737 w 273730"/>
                    <a:gd name="connsiteY12" fmla="*/ 90487 h 852487"/>
                    <a:gd name="connsiteX13" fmla="*/ 190500 w 273730"/>
                    <a:gd name="connsiteY13" fmla="*/ 104775 h 852487"/>
                    <a:gd name="connsiteX14" fmla="*/ 204787 w 273730"/>
                    <a:gd name="connsiteY14" fmla="*/ 209550 h 852487"/>
                    <a:gd name="connsiteX15" fmla="*/ 271462 w 273730"/>
                    <a:gd name="connsiteY15" fmla="*/ 366712 h 852487"/>
                    <a:gd name="connsiteX16" fmla="*/ 257175 w 273730"/>
                    <a:gd name="connsiteY16" fmla="*/ 461962 h 852487"/>
                    <a:gd name="connsiteX17" fmla="*/ 257175 w 273730"/>
                    <a:gd name="connsiteY17" fmla="*/ 466725 h 852487"/>
                    <a:gd name="connsiteX18" fmla="*/ 261937 w 273730"/>
                    <a:gd name="connsiteY18" fmla="*/ 542925 h 852487"/>
                    <a:gd name="connsiteX19" fmla="*/ 233362 w 273730"/>
                    <a:gd name="connsiteY19" fmla="*/ 628650 h 852487"/>
                    <a:gd name="connsiteX20" fmla="*/ 176212 w 273730"/>
                    <a:gd name="connsiteY20" fmla="*/ 757237 h 852487"/>
                    <a:gd name="connsiteX21" fmla="*/ 161925 w 273730"/>
                    <a:gd name="connsiteY21" fmla="*/ 795337 h 852487"/>
                    <a:gd name="connsiteX22" fmla="*/ 157162 w 273730"/>
                    <a:gd name="connsiteY22" fmla="*/ 814387 h 852487"/>
                    <a:gd name="connsiteX23" fmla="*/ 152400 w 273730"/>
                    <a:gd name="connsiteY23" fmla="*/ 828675 h 852487"/>
                    <a:gd name="connsiteX24" fmla="*/ 147637 w 273730"/>
                    <a:gd name="connsiteY24" fmla="*/ 852487 h 852487"/>
                    <a:gd name="connsiteX25" fmla="*/ 66675 w 273730"/>
                    <a:gd name="connsiteY25" fmla="*/ 852487 h 852487"/>
                    <a:gd name="connsiteX26" fmla="*/ 23812 w 273730"/>
                    <a:gd name="connsiteY26" fmla="*/ 833437 h 852487"/>
                    <a:gd name="connsiteX27" fmla="*/ 14287 w 273730"/>
                    <a:gd name="connsiteY27" fmla="*/ 814387 h 852487"/>
                    <a:gd name="connsiteX28" fmla="*/ 28575 w 273730"/>
                    <a:gd name="connsiteY28" fmla="*/ 752475 h 8524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73730" h="852487">
                      <a:moveTo>
                        <a:pt x="28575" y="752475"/>
                      </a:moveTo>
                      <a:lnTo>
                        <a:pt x="0" y="614362"/>
                      </a:lnTo>
                      <a:lnTo>
                        <a:pt x="19050" y="461962"/>
                      </a:lnTo>
                      <a:lnTo>
                        <a:pt x="38100" y="357187"/>
                      </a:lnTo>
                      <a:lnTo>
                        <a:pt x="104775" y="319087"/>
                      </a:lnTo>
                      <a:lnTo>
                        <a:pt x="104775" y="209550"/>
                      </a:lnTo>
                      <a:lnTo>
                        <a:pt x="104775" y="176212"/>
                      </a:lnTo>
                      <a:lnTo>
                        <a:pt x="104775" y="133350"/>
                      </a:lnTo>
                      <a:lnTo>
                        <a:pt x="104775" y="52387"/>
                      </a:lnTo>
                      <a:lnTo>
                        <a:pt x="123825" y="0"/>
                      </a:lnTo>
                      <a:lnTo>
                        <a:pt x="171450" y="19050"/>
                      </a:lnTo>
                      <a:cubicBezTo>
                        <a:pt x="174625" y="36512"/>
                        <a:pt x="177494" y="54033"/>
                        <a:pt x="180975" y="71437"/>
                      </a:cubicBezTo>
                      <a:cubicBezTo>
                        <a:pt x="182259" y="77855"/>
                        <a:pt x="183939" y="84193"/>
                        <a:pt x="185737" y="90487"/>
                      </a:cubicBezTo>
                      <a:cubicBezTo>
                        <a:pt x="187116" y="95314"/>
                        <a:pt x="190500" y="104775"/>
                        <a:pt x="190500" y="104775"/>
                      </a:cubicBezTo>
                      <a:lnTo>
                        <a:pt x="204787" y="209550"/>
                      </a:lnTo>
                      <a:lnTo>
                        <a:pt x="271462" y="366712"/>
                      </a:lnTo>
                      <a:cubicBezTo>
                        <a:pt x="266451" y="456920"/>
                        <a:pt x="286937" y="432200"/>
                        <a:pt x="257175" y="461962"/>
                      </a:cubicBezTo>
                      <a:lnTo>
                        <a:pt x="257175" y="466725"/>
                      </a:lnTo>
                      <a:cubicBezTo>
                        <a:pt x="262656" y="527017"/>
                        <a:pt x="261937" y="501578"/>
                        <a:pt x="261937" y="542925"/>
                      </a:cubicBezTo>
                      <a:lnTo>
                        <a:pt x="233362" y="628650"/>
                      </a:lnTo>
                      <a:lnTo>
                        <a:pt x="176212" y="757237"/>
                      </a:lnTo>
                      <a:cubicBezTo>
                        <a:pt x="171450" y="769937"/>
                        <a:pt x="166214" y="782469"/>
                        <a:pt x="161925" y="795337"/>
                      </a:cubicBezTo>
                      <a:cubicBezTo>
                        <a:pt x="159855" y="801547"/>
                        <a:pt x="158960" y="808093"/>
                        <a:pt x="157162" y="814387"/>
                      </a:cubicBezTo>
                      <a:cubicBezTo>
                        <a:pt x="155783" y="819214"/>
                        <a:pt x="152400" y="828675"/>
                        <a:pt x="152400" y="828675"/>
                      </a:cubicBezTo>
                      <a:lnTo>
                        <a:pt x="147637" y="852487"/>
                      </a:lnTo>
                      <a:lnTo>
                        <a:pt x="66675" y="852487"/>
                      </a:lnTo>
                      <a:cubicBezTo>
                        <a:pt x="52387" y="846137"/>
                        <a:pt x="36021" y="843204"/>
                        <a:pt x="23812" y="833437"/>
                      </a:cubicBezTo>
                      <a:cubicBezTo>
                        <a:pt x="-1926" y="812847"/>
                        <a:pt x="30590" y="814387"/>
                        <a:pt x="14287" y="814387"/>
                      </a:cubicBezTo>
                      <a:lnTo>
                        <a:pt x="28575" y="752475"/>
                      </a:lnTo>
                      <a:close/>
                    </a:path>
                  </a:pathLst>
                </a:custGeom>
                <a:solidFill>
                  <a:srgbClr val="2617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62" name="Полилиния 261"/>
              <p:cNvSpPr/>
              <p:nvPr/>
            </p:nvSpPr>
            <p:spPr>
              <a:xfrm>
                <a:off x="4163993" y="2591360"/>
                <a:ext cx="1060786" cy="446992"/>
              </a:xfrm>
              <a:custGeom>
                <a:gdLst>
                  <a:gd name="connsiteX0" fmla="*/ 328612 w 1019175"/>
                  <a:gd name="connsiteY0" fmla="*/ 47625 h 352425"/>
                  <a:gd name="connsiteX1" fmla="*/ 228600 w 1019175"/>
                  <a:gd name="connsiteY1" fmla="*/ 0 h 352425"/>
                  <a:gd name="connsiteX2" fmla="*/ 138112 w 1019175"/>
                  <a:gd name="connsiteY2" fmla="*/ 42863 h 352425"/>
                  <a:gd name="connsiteX3" fmla="*/ 0 w 1019175"/>
                  <a:gd name="connsiteY3" fmla="*/ 142875 h 352425"/>
                  <a:gd name="connsiteX4" fmla="*/ 28575 w 1019175"/>
                  <a:gd name="connsiteY4" fmla="*/ 190500 h 352425"/>
                  <a:gd name="connsiteX5" fmla="*/ 90487 w 1019175"/>
                  <a:gd name="connsiteY5" fmla="*/ 176213 h 352425"/>
                  <a:gd name="connsiteX6" fmla="*/ 185737 w 1019175"/>
                  <a:gd name="connsiteY6" fmla="*/ 185738 h 352425"/>
                  <a:gd name="connsiteX7" fmla="*/ 233362 w 1019175"/>
                  <a:gd name="connsiteY7" fmla="*/ 195263 h 352425"/>
                  <a:gd name="connsiteX8" fmla="*/ 300037 w 1019175"/>
                  <a:gd name="connsiteY8" fmla="*/ 233363 h 352425"/>
                  <a:gd name="connsiteX9" fmla="*/ 366712 w 1019175"/>
                  <a:gd name="connsiteY9" fmla="*/ 300038 h 352425"/>
                  <a:gd name="connsiteX10" fmla="*/ 428625 w 1019175"/>
                  <a:gd name="connsiteY10" fmla="*/ 352425 h 352425"/>
                  <a:gd name="connsiteX11" fmla="*/ 561975 w 1019175"/>
                  <a:gd name="connsiteY11" fmla="*/ 295275 h 352425"/>
                  <a:gd name="connsiteX12" fmla="*/ 685800 w 1019175"/>
                  <a:gd name="connsiteY12" fmla="*/ 271463 h 352425"/>
                  <a:gd name="connsiteX13" fmla="*/ 752475 w 1019175"/>
                  <a:gd name="connsiteY13" fmla="*/ 285750 h 352425"/>
                  <a:gd name="connsiteX14" fmla="*/ 762000 w 1019175"/>
                  <a:gd name="connsiteY14" fmla="*/ 285750 h 352425"/>
                  <a:gd name="connsiteX15" fmla="*/ 790575 w 1019175"/>
                  <a:gd name="connsiteY15" fmla="*/ 252413 h 352425"/>
                  <a:gd name="connsiteX16" fmla="*/ 804862 w 1019175"/>
                  <a:gd name="connsiteY16" fmla="*/ 242888 h 352425"/>
                  <a:gd name="connsiteX17" fmla="*/ 852487 w 1019175"/>
                  <a:gd name="connsiteY17" fmla="*/ 214313 h 352425"/>
                  <a:gd name="connsiteX18" fmla="*/ 890587 w 1019175"/>
                  <a:gd name="connsiteY18" fmla="*/ 195263 h 352425"/>
                  <a:gd name="connsiteX19" fmla="*/ 966787 w 1019175"/>
                  <a:gd name="connsiteY19" fmla="*/ 152400 h 352425"/>
                  <a:gd name="connsiteX20" fmla="*/ 1019175 w 1019175"/>
                  <a:gd name="connsiteY20" fmla="*/ 142875 h 352425"/>
                  <a:gd name="connsiteX21" fmla="*/ 904875 w 1019175"/>
                  <a:gd name="connsiteY21" fmla="*/ 38100 h 352425"/>
                  <a:gd name="connsiteX22" fmla="*/ 795337 w 1019175"/>
                  <a:gd name="connsiteY22" fmla="*/ 28575 h 352425"/>
                  <a:gd name="connsiteX23" fmla="*/ 747712 w 1019175"/>
                  <a:gd name="connsiteY23" fmla="*/ 42863 h 352425"/>
                  <a:gd name="connsiteX24" fmla="*/ 642937 w 1019175"/>
                  <a:gd name="connsiteY24" fmla="*/ 61913 h 352425"/>
                  <a:gd name="connsiteX25" fmla="*/ 590550 w 1019175"/>
                  <a:gd name="connsiteY25" fmla="*/ 85725 h 352425"/>
                  <a:gd name="connsiteX26" fmla="*/ 585787 w 1019175"/>
                  <a:gd name="connsiteY26" fmla="*/ 85725 h 352425"/>
                  <a:gd name="connsiteX27" fmla="*/ 500062 w 1019175"/>
                  <a:gd name="connsiteY27" fmla="*/ 104775 h 352425"/>
                  <a:gd name="connsiteX28" fmla="*/ 457200 w 1019175"/>
                  <a:gd name="connsiteY28" fmla="*/ 85725 h 352425"/>
                  <a:gd name="connsiteX29" fmla="*/ 376237 w 1019175"/>
                  <a:gd name="connsiteY29" fmla="*/ 28575 h 352425"/>
                  <a:gd name="connsiteX30" fmla="*/ 328612 w 1019175"/>
                  <a:gd name="connsiteY30" fmla="*/ 47625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9175" h="352425">
                    <a:moveTo>
                      <a:pt x="328612" y="47625"/>
                    </a:moveTo>
                    <a:lnTo>
                      <a:pt x="228600" y="0"/>
                    </a:lnTo>
                    <a:lnTo>
                      <a:pt x="138112" y="42863"/>
                    </a:lnTo>
                    <a:lnTo>
                      <a:pt x="0" y="142875"/>
                    </a:lnTo>
                    <a:lnTo>
                      <a:pt x="28575" y="190500"/>
                    </a:lnTo>
                    <a:cubicBezTo>
                      <a:pt x="74107" y="173426"/>
                      <a:pt x="53111" y="176213"/>
                      <a:pt x="90487" y="176213"/>
                    </a:cubicBezTo>
                    <a:lnTo>
                      <a:pt x="185737" y="185738"/>
                    </a:lnTo>
                    <a:cubicBezTo>
                      <a:pt x="230831" y="190748"/>
                      <a:pt x="218436" y="180334"/>
                      <a:pt x="233362" y="195263"/>
                    </a:cubicBezTo>
                    <a:lnTo>
                      <a:pt x="300037" y="233363"/>
                    </a:lnTo>
                    <a:lnTo>
                      <a:pt x="366712" y="300038"/>
                    </a:lnTo>
                    <a:lnTo>
                      <a:pt x="428625" y="352425"/>
                    </a:lnTo>
                    <a:lnTo>
                      <a:pt x="561975" y="295275"/>
                    </a:lnTo>
                    <a:lnTo>
                      <a:pt x="685800" y="271463"/>
                    </a:lnTo>
                    <a:lnTo>
                      <a:pt x="752475" y="285750"/>
                    </a:lnTo>
                    <a:lnTo>
                      <a:pt x="762000" y="285750"/>
                    </a:lnTo>
                    <a:cubicBezTo>
                      <a:pt x="771525" y="274638"/>
                      <a:pt x="780226" y="262762"/>
                      <a:pt x="790575" y="252413"/>
                    </a:cubicBezTo>
                    <a:cubicBezTo>
                      <a:pt x="794622" y="248366"/>
                      <a:pt x="799987" y="245888"/>
                      <a:pt x="804862" y="242888"/>
                    </a:cubicBezTo>
                    <a:cubicBezTo>
                      <a:pt x="820629" y="233185"/>
                      <a:pt x="836303" y="223304"/>
                      <a:pt x="852487" y="214313"/>
                    </a:cubicBezTo>
                    <a:cubicBezTo>
                      <a:pt x="864899" y="207417"/>
                      <a:pt x="890587" y="195263"/>
                      <a:pt x="890587" y="195263"/>
                    </a:cubicBezTo>
                    <a:lnTo>
                      <a:pt x="966787" y="152400"/>
                    </a:lnTo>
                    <a:lnTo>
                      <a:pt x="1019175" y="142875"/>
                    </a:lnTo>
                    <a:lnTo>
                      <a:pt x="904875" y="38100"/>
                    </a:lnTo>
                    <a:lnTo>
                      <a:pt x="795337" y="28575"/>
                    </a:lnTo>
                    <a:cubicBezTo>
                      <a:pt x="754264" y="43978"/>
                      <a:pt x="770801" y="42863"/>
                      <a:pt x="747712" y="42863"/>
                    </a:cubicBezTo>
                    <a:lnTo>
                      <a:pt x="642937" y="61913"/>
                    </a:lnTo>
                    <a:cubicBezTo>
                      <a:pt x="626516" y="70123"/>
                      <a:pt x="609056" y="81099"/>
                      <a:pt x="590550" y="85725"/>
                    </a:cubicBezTo>
                    <a:cubicBezTo>
                      <a:pt x="589010" y="86110"/>
                      <a:pt x="587375" y="85725"/>
                      <a:pt x="585787" y="85725"/>
                    </a:cubicBezTo>
                    <a:lnTo>
                      <a:pt x="500062" y="104775"/>
                    </a:lnTo>
                    <a:lnTo>
                      <a:pt x="457200" y="85725"/>
                    </a:lnTo>
                    <a:lnTo>
                      <a:pt x="376237" y="28575"/>
                    </a:lnTo>
                    <a:lnTo>
                      <a:pt x="328612" y="47625"/>
                    </a:lnTo>
                    <a:close/>
                  </a:path>
                </a:pathLst>
              </a:custGeom>
              <a:solidFill>
                <a:srgbClr val="291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4200273" y="2497736"/>
                <a:ext cx="904964" cy="571499"/>
              </a:xfrm>
              <a:custGeom>
                <a:gdLst>
                  <a:gd name="connsiteX0" fmla="*/ 347663 w 866775"/>
                  <a:gd name="connsiteY0" fmla="*/ 85725 h 514350"/>
                  <a:gd name="connsiteX1" fmla="*/ 347663 w 866775"/>
                  <a:gd name="connsiteY1" fmla="*/ 85725 h 514350"/>
                  <a:gd name="connsiteX2" fmla="*/ 204788 w 866775"/>
                  <a:gd name="connsiteY2" fmla="*/ 90488 h 514350"/>
                  <a:gd name="connsiteX3" fmla="*/ 185738 w 866775"/>
                  <a:gd name="connsiteY3" fmla="*/ 42863 h 514350"/>
                  <a:gd name="connsiteX4" fmla="*/ 119063 w 866775"/>
                  <a:gd name="connsiteY4" fmla="*/ 33338 h 514350"/>
                  <a:gd name="connsiteX5" fmla="*/ 0 w 866775"/>
                  <a:gd name="connsiteY5" fmla="*/ 61913 h 514350"/>
                  <a:gd name="connsiteX6" fmla="*/ 80963 w 866775"/>
                  <a:gd name="connsiteY6" fmla="*/ 157163 h 514350"/>
                  <a:gd name="connsiteX7" fmla="*/ 123825 w 866775"/>
                  <a:gd name="connsiteY7" fmla="*/ 180975 h 514350"/>
                  <a:gd name="connsiteX8" fmla="*/ 176213 w 866775"/>
                  <a:gd name="connsiteY8" fmla="*/ 171450 h 514350"/>
                  <a:gd name="connsiteX9" fmla="*/ 200025 w 866775"/>
                  <a:gd name="connsiteY9" fmla="*/ 171450 h 514350"/>
                  <a:gd name="connsiteX10" fmla="*/ 238125 w 866775"/>
                  <a:gd name="connsiteY10" fmla="*/ 200025 h 514350"/>
                  <a:gd name="connsiteX11" fmla="*/ 252413 w 866775"/>
                  <a:gd name="connsiteY11" fmla="*/ 214313 h 514350"/>
                  <a:gd name="connsiteX12" fmla="*/ 276225 w 866775"/>
                  <a:gd name="connsiteY12" fmla="*/ 233363 h 514350"/>
                  <a:gd name="connsiteX13" fmla="*/ 295275 w 866775"/>
                  <a:gd name="connsiteY13" fmla="*/ 271463 h 514350"/>
                  <a:gd name="connsiteX14" fmla="*/ 314325 w 866775"/>
                  <a:gd name="connsiteY14" fmla="*/ 314325 h 514350"/>
                  <a:gd name="connsiteX15" fmla="*/ 361950 w 866775"/>
                  <a:gd name="connsiteY15" fmla="*/ 376238 h 514350"/>
                  <a:gd name="connsiteX16" fmla="*/ 385763 w 866775"/>
                  <a:gd name="connsiteY16" fmla="*/ 476250 h 514350"/>
                  <a:gd name="connsiteX17" fmla="*/ 457200 w 866775"/>
                  <a:gd name="connsiteY17" fmla="*/ 514350 h 514350"/>
                  <a:gd name="connsiteX18" fmla="*/ 514350 w 866775"/>
                  <a:gd name="connsiteY18" fmla="*/ 457200 h 514350"/>
                  <a:gd name="connsiteX19" fmla="*/ 547688 w 866775"/>
                  <a:gd name="connsiteY19" fmla="*/ 433388 h 514350"/>
                  <a:gd name="connsiteX20" fmla="*/ 557213 w 866775"/>
                  <a:gd name="connsiteY20" fmla="*/ 419100 h 514350"/>
                  <a:gd name="connsiteX21" fmla="*/ 590550 w 866775"/>
                  <a:gd name="connsiteY21" fmla="*/ 366713 h 514350"/>
                  <a:gd name="connsiteX22" fmla="*/ 638175 w 866775"/>
                  <a:gd name="connsiteY22" fmla="*/ 333375 h 514350"/>
                  <a:gd name="connsiteX23" fmla="*/ 704850 w 866775"/>
                  <a:gd name="connsiteY23" fmla="*/ 285750 h 514350"/>
                  <a:gd name="connsiteX24" fmla="*/ 752475 w 866775"/>
                  <a:gd name="connsiteY24" fmla="*/ 228600 h 514350"/>
                  <a:gd name="connsiteX25" fmla="*/ 823913 w 866775"/>
                  <a:gd name="connsiteY25" fmla="*/ 185738 h 514350"/>
                  <a:gd name="connsiteX26" fmla="*/ 866775 w 866775"/>
                  <a:gd name="connsiteY26" fmla="*/ 152400 h 514350"/>
                  <a:gd name="connsiteX27" fmla="*/ 857250 w 866775"/>
                  <a:gd name="connsiteY27" fmla="*/ 95250 h 514350"/>
                  <a:gd name="connsiteX28" fmla="*/ 795338 w 866775"/>
                  <a:gd name="connsiteY28" fmla="*/ 95250 h 514350"/>
                  <a:gd name="connsiteX29" fmla="*/ 752475 w 866775"/>
                  <a:gd name="connsiteY29" fmla="*/ 76200 h 514350"/>
                  <a:gd name="connsiteX30" fmla="*/ 685800 w 866775"/>
                  <a:gd name="connsiteY30" fmla="*/ 76200 h 514350"/>
                  <a:gd name="connsiteX31" fmla="*/ 642938 w 866775"/>
                  <a:gd name="connsiteY31" fmla="*/ 66675 h 514350"/>
                  <a:gd name="connsiteX32" fmla="*/ 561975 w 866775"/>
                  <a:gd name="connsiteY32" fmla="*/ 52388 h 514350"/>
                  <a:gd name="connsiteX33" fmla="*/ 514350 w 866775"/>
                  <a:gd name="connsiteY33" fmla="*/ 47625 h 514350"/>
                  <a:gd name="connsiteX34" fmla="*/ 485775 w 866775"/>
                  <a:gd name="connsiteY34" fmla="*/ 33338 h 514350"/>
                  <a:gd name="connsiteX35" fmla="*/ 438150 w 866775"/>
                  <a:gd name="connsiteY35" fmla="*/ 0 h 514350"/>
                  <a:gd name="connsiteX36" fmla="*/ 347663 w 866775"/>
                  <a:gd name="connsiteY36" fmla="*/ 85725 h 5143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66775" h="514350">
                    <a:moveTo>
                      <a:pt x="347663" y="85725"/>
                    </a:moveTo>
                    <a:lnTo>
                      <a:pt x="347663" y="85725"/>
                    </a:lnTo>
                    <a:lnTo>
                      <a:pt x="204788" y="90488"/>
                    </a:lnTo>
                    <a:cubicBezTo>
                      <a:pt x="189254" y="49064"/>
                      <a:pt x="196565" y="64520"/>
                      <a:pt x="185738" y="42863"/>
                    </a:cubicBezTo>
                    <a:lnTo>
                      <a:pt x="119063" y="33338"/>
                    </a:lnTo>
                    <a:lnTo>
                      <a:pt x="0" y="61913"/>
                    </a:lnTo>
                    <a:lnTo>
                      <a:pt x="80963" y="157163"/>
                    </a:lnTo>
                    <a:lnTo>
                      <a:pt x="123825" y="180975"/>
                    </a:lnTo>
                    <a:cubicBezTo>
                      <a:pt x="169787" y="170761"/>
                      <a:pt x="152052" y="171450"/>
                      <a:pt x="176213" y="171450"/>
                    </a:cubicBezTo>
                    <a:lnTo>
                      <a:pt x="200025" y="171450"/>
                    </a:lnTo>
                    <a:cubicBezTo>
                      <a:pt x="212725" y="180975"/>
                      <a:pt x="225838" y="189972"/>
                      <a:pt x="238125" y="200025"/>
                    </a:cubicBezTo>
                    <a:cubicBezTo>
                      <a:pt x="243338" y="204290"/>
                      <a:pt x="247299" y="209930"/>
                      <a:pt x="252413" y="214313"/>
                    </a:cubicBezTo>
                    <a:cubicBezTo>
                      <a:pt x="288871" y="245562"/>
                      <a:pt x="261435" y="218570"/>
                      <a:pt x="276225" y="233363"/>
                    </a:cubicBezTo>
                    <a:lnTo>
                      <a:pt x="295275" y="271463"/>
                    </a:lnTo>
                    <a:lnTo>
                      <a:pt x="314325" y="314325"/>
                    </a:lnTo>
                    <a:lnTo>
                      <a:pt x="361950" y="376238"/>
                    </a:lnTo>
                    <a:lnTo>
                      <a:pt x="385763" y="476250"/>
                    </a:lnTo>
                    <a:lnTo>
                      <a:pt x="457200" y="514350"/>
                    </a:lnTo>
                    <a:lnTo>
                      <a:pt x="514350" y="457200"/>
                    </a:lnTo>
                    <a:cubicBezTo>
                      <a:pt x="525463" y="449263"/>
                      <a:pt x="537481" y="442461"/>
                      <a:pt x="547688" y="433388"/>
                    </a:cubicBezTo>
                    <a:cubicBezTo>
                      <a:pt x="551966" y="429585"/>
                      <a:pt x="557213" y="419100"/>
                      <a:pt x="557213" y="419100"/>
                    </a:cubicBezTo>
                    <a:lnTo>
                      <a:pt x="590550" y="366713"/>
                    </a:lnTo>
                    <a:lnTo>
                      <a:pt x="638175" y="333375"/>
                    </a:lnTo>
                    <a:lnTo>
                      <a:pt x="704850" y="285750"/>
                    </a:lnTo>
                    <a:lnTo>
                      <a:pt x="752475" y="228600"/>
                    </a:lnTo>
                    <a:lnTo>
                      <a:pt x="823913" y="185738"/>
                    </a:lnTo>
                    <a:lnTo>
                      <a:pt x="866775" y="152400"/>
                    </a:lnTo>
                    <a:lnTo>
                      <a:pt x="857250" y="95250"/>
                    </a:lnTo>
                    <a:cubicBezTo>
                      <a:pt x="831857" y="98072"/>
                      <a:pt x="817418" y="104713"/>
                      <a:pt x="795338" y="95250"/>
                    </a:cubicBezTo>
                    <a:cubicBezTo>
                      <a:pt x="775197" y="86618"/>
                      <a:pt x="782093" y="76200"/>
                      <a:pt x="752475" y="76200"/>
                    </a:cubicBezTo>
                    <a:lnTo>
                      <a:pt x="685800" y="76200"/>
                    </a:lnTo>
                    <a:lnTo>
                      <a:pt x="642938" y="66675"/>
                    </a:lnTo>
                    <a:lnTo>
                      <a:pt x="561975" y="52388"/>
                    </a:lnTo>
                    <a:cubicBezTo>
                      <a:pt x="546100" y="50800"/>
                      <a:pt x="529828" y="51494"/>
                      <a:pt x="514350" y="47625"/>
                    </a:cubicBezTo>
                    <a:cubicBezTo>
                      <a:pt x="504019" y="45042"/>
                      <a:pt x="485775" y="33338"/>
                      <a:pt x="485775" y="33338"/>
                    </a:cubicBezTo>
                    <a:lnTo>
                      <a:pt x="438150" y="0"/>
                    </a:lnTo>
                    <a:lnTo>
                      <a:pt x="347663" y="85725"/>
                    </a:lnTo>
                    <a:close/>
                  </a:path>
                </a:pathLst>
              </a:custGeom>
              <a:solidFill>
                <a:srgbClr val="C0A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4607196" y="1972126"/>
                <a:ext cx="240135" cy="886437"/>
              </a:xfrm>
              <a:custGeom>
                <a:gdLst>
                  <a:gd name="connsiteX0" fmla="*/ 57150 w 200025"/>
                  <a:gd name="connsiteY0" fmla="*/ 71438 h 823913"/>
                  <a:gd name="connsiteX1" fmla="*/ 114300 w 200025"/>
                  <a:gd name="connsiteY1" fmla="*/ 0 h 823913"/>
                  <a:gd name="connsiteX2" fmla="*/ 185738 w 200025"/>
                  <a:gd name="connsiteY2" fmla="*/ 171450 h 823913"/>
                  <a:gd name="connsiteX3" fmla="*/ 200025 w 200025"/>
                  <a:gd name="connsiteY3" fmla="*/ 481013 h 823913"/>
                  <a:gd name="connsiteX4" fmla="*/ 195263 w 200025"/>
                  <a:gd name="connsiteY4" fmla="*/ 542925 h 823913"/>
                  <a:gd name="connsiteX5" fmla="*/ 157163 w 200025"/>
                  <a:gd name="connsiteY5" fmla="*/ 714375 h 823913"/>
                  <a:gd name="connsiteX6" fmla="*/ 100013 w 200025"/>
                  <a:gd name="connsiteY6" fmla="*/ 823913 h 823913"/>
                  <a:gd name="connsiteX7" fmla="*/ 61913 w 200025"/>
                  <a:gd name="connsiteY7" fmla="*/ 785813 h 823913"/>
                  <a:gd name="connsiteX8" fmla="*/ 61913 w 200025"/>
                  <a:gd name="connsiteY8" fmla="*/ 733425 h 823913"/>
                  <a:gd name="connsiteX9" fmla="*/ 52388 w 200025"/>
                  <a:gd name="connsiteY9" fmla="*/ 666750 h 823913"/>
                  <a:gd name="connsiteX10" fmla="*/ 42863 w 200025"/>
                  <a:gd name="connsiteY10" fmla="*/ 619125 h 823913"/>
                  <a:gd name="connsiteX11" fmla="*/ 0 w 200025"/>
                  <a:gd name="connsiteY11" fmla="*/ 566738 h 823913"/>
                  <a:gd name="connsiteX12" fmla="*/ 14288 w 200025"/>
                  <a:gd name="connsiteY12" fmla="*/ 514350 h 823913"/>
                  <a:gd name="connsiteX13" fmla="*/ 28575 w 200025"/>
                  <a:gd name="connsiteY13" fmla="*/ 476250 h 823913"/>
                  <a:gd name="connsiteX14" fmla="*/ 57150 w 200025"/>
                  <a:gd name="connsiteY14" fmla="*/ 319088 h 823913"/>
                  <a:gd name="connsiteX15" fmla="*/ 57150 w 200025"/>
                  <a:gd name="connsiteY15" fmla="*/ 128588 h 823913"/>
                  <a:gd name="connsiteX16" fmla="*/ 57150 w 200025"/>
                  <a:gd name="connsiteY16" fmla="*/ 71438 h 8239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25" h="823913">
                    <a:moveTo>
                      <a:pt x="57150" y="71438"/>
                    </a:moveTo>
                    <a:lnTo>
                      <a:pt x="114300" y="0"/>
                    </a:lnTo>
                    <a:lnTo>
                      <a:pt x="185738" y="171450"/>
                    </a:lnTo>
                    <a:lnTo>
                      <a:pt x="200025" y="481013"/>
                    </a:lnTo>
                    <a:cubicBezTo>
                      <a:pt x="194562" y="530186"/>
                      <a:pt x="195263" y="509500"/>
                      <a:pt x="195263" y="542925"/>
                    </a:cubicBezTo>
                    <a:lnTo>
                      <a:pt x="157163" y="714375"/>
                    </a:lnTo>
                    <a:lnTo>
                      <a:pt x="100013" y="823913"/>
                    </a:lnTo>
                    <a:lnTo>
                      <a:pt x="61913" y="785813"/>
                    </a:lnTo>
                    <a:lnTo>
                      <a:pt x="61913" y="733425"/>
                    </a:lnTo>
                    <a:lnTo>
                      <a:pt x="52388" y="666750"/>
                    </a:lnTo>
                    <a:cubicBezTo>
                      <a:pt x="42519" y="622338"/>
                      <a:pt x="42863" y="638524"/>
                      <a:pt x="42863" y="619125"/>
                    </a:cubicBezTo>
                    <a:lnTo>
                      <a:pt x="0" y="566738"/>
                    </a:lnTo>
                    <a:lnTo>
                      <a:pt x="14288" y="514350"/>
                    </a:lnTo>
                    <a:lnTo>
                      <a:pt x="28575" y="476250"/>
                    </a:lnTo>
                    <a:lnTo>
                      <a:pt x="57150" y="319088"/>
                    </a:lnTo>
                    <a:lnTo>
                      <a:pt x="57150" y="128588"/>
                    </a:lnTo>
                    <a:lnTo>
                      <a:pt x="57150" y="714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B1601"/>
                  </a:gs>
                  <a:gs pos="50000">
                    <a:srgbClr val="9F816A"/>
                  </a:gs>
                  <a:gs pos="100000">
                    <a:srgbClr val="896A4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5527708" y="2910658"/>
              <a:ext cx="364894" cy="384695"/>
              <a:chOff x="3540358" y="415336"/>
              <a:chExt cx="2180153" cy="2821158"/>
            </a:xfrm>
          </p:grpSpPr>
          <p:sp>
            <p:nvSpPr>
              <p:cNvPr id="184" name="Овал 183"/>
              <p:cNvSpPr/>
              <p:nvPr/>
            </p:nvSpPr>
            <p:spPr>
              <a:xfrm>
                <a:off x="3540358" y="1074590"/>
                <a:ext cx="2180153" cy="2161904"/>
              </a:xfrm>
              <a:prstGeom prst="ellipse">
                <a:avLst/>
              </a:prstGeom>
              <a:solidFill>
                <a:srgbClr val="FDE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5035418" y="1364963"/>
                <a:ext cx="495300" cy="1581150"/>
              </a:xfrm>
              <a:custGeom>
                <a:gdLst>
                  <a:gd name="connsiteX0" fmla="*/ 180975 w 495300"/>
                  <a:gd name="connsiteY0" fmla="*/ 0 h 1581150"/>
                  <a:gd name="connsiteX1" fmla="*/ 180975 w 495300"/>
                  <a:gd name="connsiteY1" fmla="*/ 0 h 1581150"/>
                  <a:gd name="connsiteX2" fmla="*/ 347662 w 495300"/>
                  <a:gd name="connsiteY2" fmla="*/ 76200 h 1581150"/>
                  <a:gd name="connsiteX3" fmla="*/ 419100 w 495300"/>
                  <a:gd name="connsiteY3" fmla="*/ 200025 h 1581150"/>
                  <a:gd name="connsiteX4" fmla="*/ 447675 w 495300"/>
                  <a:gd name="connsiteY4" fmla="*/ 304800 h 1581150"/>
                  <a:gd name="connsiteX5" fmla="*/ 438150 w 495300"/>
                  <a:gd name="connsiteY5" fmla="*/ 366712 h 1581150"/>
                  <a:gd name="connsiteX6" fmla="*/ 452437 w 495300"/>
                  <a:gd name="connsiteY6" fmla="*/ 504825 h 1581150"/>
                  <a:gd name="connsiteX7" fmla="*/ 481012 w 495300"/>
                  <a:gd name="connsiteY7" fmla="*/ 647700 h 1581150"/>
                  <a:gd name="connsiteX8" fmla="*/ 481012 w 495300"/>
                  <a:gd name="connsiteY8" fmla="*/ 876300 h 1581150"/>
                  <a:gd name="connsiteX9" fmla="*/ 495300 w 495300"/>
                  <a:gd name="connsiteY9" fmla="*/ 1038225 h 1581150"/>
                  <a:gd name="connsiteX10" fmla="*/ 490537 w 495300"/>
                  <a:gd name="connsiteY10" fmla="*/ 1162050 h 1581150"/>
                  <a:gd name="connsiteX11" fmla="*/ 485775 w 495300"/>
                  <a:gd name="connsiteY11" fmla="*/ 1223962 h 1581150"/>
                  <a:gd name="connsiteX12" fmla="*/ 471487 w 495300"/>
                  <a:gd name="connsiteY12" fmla="*/ 1309687 h 1581150"/>
                  <a:gd name="connsiteX13" fmla="*/ 457200 w 495300"/>
                  <a:gd name="connsiteY13" fmla="*/ 1371600 h 1581150"/>
                  <a:gd name="connsiteX14" fmla="*/ 357187 w 495300"/>
                  <a:gd name="connsiteY14" fmla="*/ 1447800 h 1581150"/>
                  <a:gd name="connsiteX15" fmla="*/ 323850 w 495300"/>
                  <a:gd name="connsiteY15" fmla="*/ 1490662 h 1581150"/>
                  <a:gd name="connsiteX16" fmla="*/ 276225 w 495300"/>
                  <a:gd name="connsiteY16" fmla="*/ 1528762 h 1581150"/>
                  <a:gd name="connsiteX17" fmla="*/ 233362 w 495300"/>
                  <a:gd name="connsiteY17" fmla="*/ 1552575 h 1581150"/>
                  <a:gd name="connsiteX18" fmla="*/ 147637 w 495300"/>
                  <a:gd name="connsiteY18" fmla="*/ 1581150 h 1581150"/>
                  <a:gd name="connsiteX19" fmla="*/ 38100 w 495300"/>
                  <a:gd name="connsiteY19" fmla="*/ 1490662 h 1581150"/>
                  <a:gd name="connsiteX20" fmla="*/ 52387 w 495300"/>
                  <a:gd name="connsiteY20" fmla="*/ 1443037 h 1581150"/>
                  <a:gd name="connsiteX21" fmla="*/ 61912 w 495300"/>
                  <a:gd name="connsiteY21" fmla="*/ 1419225 h 1581150"/>
                  <a:gd name="connsiteX22" fmla="*/ 23812 w 495300"/>
                  <a:gd name="connsiteY22" fmla="*/ 1357312 h 1581150"/>
                  <a:gd name="connsiteX23" fmla="*/ 28575 w 495300"/>
                  <a:gd name="connsiteY23" fmla="*/ 1295400 h 1581150"/>
                  <a:gd name="connsiteX24" fmla="*/ 0 w 495300"/>
                  <a:gd name="connsiteY24" fmla="*/ 1271587 h 1581150"/>
                  <a:gd name="connsiteX25" fmla="*/ 19050 w 495300"/>
                  <a:gd name="connsiteY25" fmla="*/ 1209675 h 1581150"/>
                  <a:gd name="connsiteX26" fmla="*/ 128587 w 495300"/>
                  <a:gd name="connsiteY26" fmla="*/ 1128712 h 1581150"/>
                  <a:gd name="connsiteX27" fmla="*/ 233362 w 495300"/>
                  <a:gd name="connsiteY27" fmla="*/ 957262 h 1581150"/>
                  <a:gd name="connsiteX28" fmla="*/ 271462 w 495300"/>
                  <a:gd name="connsiteY28" fmla="*/ 900112 h 1581150"/>
                  <a:gd name="connsiteX29" fmla="*/ 338137 w 495300"/>
                  <a:gd name="connsiteY29" fmla="*/ 709612 h 1581150"/>
                  <a:gd name="connsiteX30" fmla="*/ 352425 w 495300"/>
                  <a:gd name="connsiteY30" fmla="*/ 333375 h 1581150"/>
                  <a:gd name="connsiteX31" fmla="*/ 333375 w 495300"/>
                  <a:gd name="connsiteY31" fmla="*/ 257175 h 1581150"/>
                  <a:gd name="connsiteX32" fmla="*/ 290512 w 495300"/>
                  <a:gd name="connsiteY32" fmla="*/ 142875 h 1581150"/>
                  <a:gd name="connsiteX33" fmla="*/ 180975 w 495300"/>
                  <a:gd name="connsiteY33" fmla="*/ 0 h 1581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300" h="1581150">
                    <a:moveTo>
                      <a:pt x="180975" y="0"/>
                    </a:moveTo>
                    <a:lnTo>
                      <a:pt x="180975" y="0"/>
                    </a:lnTo>
                    <a:lnTo>
                      <a:pt x="347662" y="76200"/>
                    </a:lnTo>
                    <a:lnTo>
                      <a:pt x="419100" y="200025"/>
                    </a:lnTo>
                    <a:lnTo>
                      <a:pt x="447675" y="304800"/>
                    </a:lnTo>
                    <a:cubicBezTo>
                      <a:pt x="437216" y="357095"/>
                      <a:pt x="438150" y="336236"/>
                      <a:pt x="438150" y="366712"/>
                    </a:cubicBezTo>
                    <a:lnTo>
                      <a:pt x="452437" y="504825"/>
                    </a:lnTo>
                    <a:lnTo>
                      <a:pt x="481012" y="647700"/>
                    </a:lnTo>
                    <a:lnTo>
                      <a:pt x="481012" y="876300"/>
                    </a:lnTo>
                    <a:lnTo>
                      <a:pt x="495300" y="1038225"/>
                    </a:lnTo>
                    <a:lnTo>
                      <a:pt x="490537" y="1162050"/>
                    </a:lnTo>
                    <a:cubicBezTo>
                      <a:pt x="485074" y="1211223"/>
                      <a:pt x="485775" y="1190537"/>
                      <a:pt x="485775" y="1223962"/>
                    </a:cubicBezTo>
                    <a:lnTo>
                      <a:pt x="471487" y="1309687"/>
                    </a:lnTo>
                    <a:cubicBezTo>
                      <a:pt x="455192" y="1358574"/>
                      <a:pt x="457200" y="1337490"/>
                      <a:pt x="457200" y="1371600"/>
                    </a:cubicBezTo>
                    <a:lnTo>
                      <a:pt x="357187" y="1447800"/>
                    </a:lnTo>
                    <a:cubicBezTo>
                      <a:pt x="330765" y="1484791"/>
                      <a:pt x="343031" y="1471481"/>
                      <a:pt x="323850" y="1490662"/>
                    </a:cubicBezTo>
                    <a:lnTo>
                      <a:pt x="276225" y="1528762"/>
                    </a:lnTo>
                    <a:lnTo>
                      <a:pt x="233362" y="1552575"/>
                    </a:lnTo>
                    <a:lnTo>
                      <a:pt x="147637" y="1581150"/>
                    </a:lnTo>
                    <a:lnTo>
                      <a:pt x="38100" y="1490662"/>
                    </a:lnTo>
                    <a:cubicBezTo>
                      <a:pt x="42862" y="1474787"/>
                      <a:pt x="46813" y="1458645"/>
                      <a:pt x="52387" y="1443037"/>
                    </a:cubicBezTo>
                    <a:cubicBezTo>
                      <a:pt x="62622" y="1414379"/>
                      <a:pt x="61912" y="1432917"/>
                      <a:pt x="61912" y="1419225"/>
                    </a:cubicBezTo>
                    <a:lnTo>
                      <a:pt x="23812" y="1357312"/>
                    </a:lnTo>
                    <a:cubicBezTo>
                      <a:pt x="29049" y="1304948"/>
                      <a:pt x="28575" y="1325641"/>
                      <a:pt x="28575" y="1295400"/>
                    </a:cubicBezTo>
                    <a:lnTo>
                      <a:pt x="0" y="1271587"/>
                    </a:lnTo>
                    <a:lnTo>
                      <a:pt x="19050" y="1209675"/>
                    </a:lnTo>
                    <a:lnTo>
                      <a:pt x="128587" y="1128712"/>
                    </a:lnTo>
                    <a:lnTo>
                      <a:pt x="233362" y="957262"/>
                    </a:lnTo>
                    <a:cubicBezTo>
                      <a:pt x="268736" y="906729"/>
                      <a:pt x="258035" y="926970"/>
                      <a:pt x="271462" y="900112"/>
                    </a:cubicBezTo>
                    <a:lnTo>
                      <a:pt x="338137" y="709612"/>
                    </a:lnTo>
                    <a:cubicBezTo>
                      <a:pt x="356205" y="444628"/>
                      <a:pt x="352425" y="570074"/>
                      <a:pt x="352425" y="333375"/>
                    </a:cubicBezTo>
                    <a:lnTo>
                      <a:pt x="333375" y="257175"/>
                    </a:lnTo>
                    <a:lnTo>
                      <a:pt x="290512" y="1428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3615335" y="2146899"/>
                <a:ext cx="523875" cy="842962"/>
              </a:xfrm>
              <a:custGeom>
                <a:gdLst>
                  <a:gd name="connsiteX0" fmla="*/ 523875 w 523875"/>
                  <a:gd name="connsiteY0" fmla="*/ 623887 h 842962"/>
                  <a:gd name="connsiteX1" fmla="*/ 428625 w 523875"/>
                  <a:gd name="connsiteY1" fmla="*/ 842962 h 842962"/>
                  <a:gd name="connsiteX2" fmla="*/ 309562 w 523875"/>
                  <a:gd name="connsiteY2" fmla="*/ 738187 h 842962"/>
                  <a:gd name="connsiteX3" fmla="*/ 214312 w 523875"/>
                  <a:gd name="connsiteY3" fmla="*/ 647700 h 842962"/>
                  <a:gd name="connsiteX4" fmla="*/ 61912 w 523875"/>
                  <a:gd name="connsiteY4" fmla="*/ 481012 h 842962"/>
                  <a:gd name="connsiteX5" fmla="*/ 57150 w 523875"/>
                  <a:gd name="connsiteY5" fmla="*/ 409575 h 842962"/>
                  <a:gd name="connsiteX6" fmla="*/ 0 w 523875"/>
                  <a:gd name="connsiteY6" fmla="*/ 233362 h 842962"/>
                  <a:gd name="connsiteX7" fmla="*/ 19050 w 523875"/>
                  <a:gd name="connsiteY7" fmla="*/ 138112 h 842962"/>
                  <a:gd name="connsiteX8" fmla="*/ 57150 w 523875"/>
                  <a:gd name="connsiteY8" fmla="*/ 0 h 842962"/>
                  <a:gd name="connsiteX9" fmla="*/ 142875 w 523875"/>
                  <a:gd name="connsiteY9" fmla="*/ 185737 h 842962"/>
                  <a:gd name="connsiteX10" fmla="*/ 195262 w 523875"/>
                  <a:gd name="connsiteY10" fmla="*/ 266700 h 842962"/>
                  <a:gd name="connsiteX11" fmla="*/ 204787 w 523875"/>
                  <a:gd name="connsiteY11" fmla="*/ 280987 h 842962"/>
                  <a:gd name="connsiteX12" fmla="*/ 419100 w 523875"/>
                  <a:gd name="connsiteY12" fmla="*/ 571500 h 842962"/>
                  <a:gd name="connsiteX13" fmla="*/ 523875 w 523875"/>
                  <a:gd name="connsiteY13" fmla="*/ 623887 h 8429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3875" h="842962">
                    <a:moveTo>
                      <a:pt x="523875" y="623887"/>
                    </a:moveTo>
                    <a:lnTo>
                      <a:pt x="428625" y="842962"/>
                    </a:lnTo>
                    <a:lnTo>
                      <a:pt x="309562" y="738187"/>
                    </a:lnTo>
                    <a:lnTo>
                      <a:pt x="214312" y="647700"/>
                    </a:lnTo>
                    <a:lnTo>
                      <a:pt x="61912" y="481012"/>
                    </a:lnTo>
                    <a:lnTo>
                      <a:pt x="57150" y="409575"/>
                    </a:lnTo>
                    <a:lnTo>
                      <a:pt x="0" y="233362"/>
                    </a:lnTo>
                    <a:lnTo>
                      <a:pt x="19050" y="138112"/>
                    </a:lnTo>
                    <a:lnTo>
                      <a:pt x="57150" y="0"/>
                    </a:lnTo>
                    <a:lnTo>
                      <a:pt x="142875" y="185737"/>
                    </a:lnTo>
                    <a:cubicBezTo>
                      <a:pt x="188147" y="246100"/>
                      <a:pt x="156646" y="200500"/>
                      <a:pt x="195262" y="266700"/>
                    </a:cubicBezTo>
                    <a:cubicBezTo>
                      <a:pt x="198146" y="271644"/>
                      <a:pt x="204787" y="280987"/>
                      <a:pt x="204787" y="280987"/>
                    </a:cubicBezTo>
                    <a:lnTo>
                      <a:pt x="419100" y="571500"/>
                    </a:lnTo>
                    <a:lnTo>
                      <a:pt x="523875" y="623887"/>
                    </a:lnTo>
                    <a:close/>
                  </a:path>
                </a:pathLst>
              </a:custGeom>
              <a:solidFill>
                <a:srgbClr val="F2E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5041423" y="1369725"/>
                <a:ext cx="547688" cy="1576388"/>
              </a:xfrm>
              <a:custGeom>
                <a:gdLst>
                  <a:gd name="connsiteX0" fmla="*/ 0 w 547688"/>
                  <a:gd name="connsiteY0" fmla="*/ 0 h 1576388"/>
                  <a:gd name="connsiteX1" fmla="*/ 161925 w 547688"/>
                  <a:gd name="connsiteY1" fmla="*/ 0 h 1576388"/>
                  <a:gd name="connsiteX2" fmla="*/ 323850 w 547688"/>
                  <a:gd name="connsiteY2" fmla="*/ 52388 h 1576388"/>
                  <a:gd name="connsiteX3" fmla="*/ 414338 w 547688"/>
                  <a:gd name="connsiteY3" fmla="*/ 138113 h 1576388"/>
                  <a:gd name="connsiteX4" fmla="*/ 433388 w 547688"/>
                  <a:gd name="connsiteY4" fmla="*/ 180975 h 1576388"/>
                  <a:gd name="connsiteX5" fmla="*/ 471488 w 547688"/>
                  <a:gd name="connsiteY5" fmla="*/ 442913 h 1576388"/>
                  <a:gd name="connsiteX6" fmla="*/ 500063 w 547688"/>
                  <a:gd name="connsiteY6" fmla="*/ 614363 h 1576388"/>
                  <a:gd name="connsiteX7" fmla="*/ 519113 w 547688"/>
                  <a:gd name="connsiteY7" fmla="*/ 833438 h 1576388"/>
                  <a:gd name="connsiteX8" fmla="*/ 509588 w 547688"/>
                  <a:gd name="connsiteY8" fmla="*/ 1085850 h 1576388"/>
                  <a:gd name="connsiteX9" fmla="*/ 547688 w 547688"/>
                  <a:gd name="connsiteY9" fmla="*/ 1214438 h 1576388"/>
                  <a:gd name="connsiteX10" fmla="*/ 542925 w 547688"/>
                  <a:gd name="connsiteY10" fmla="*/ 1266825 h 1576388"/>
                  <a:gd name="connsiteX11" fmla="*/ 533400 w 547688"/>
                  <a:gd name="connsiteY11" fmla="*/ 1347788 h 1576388"/>
                  <a:gd name="connsiteX12" fmla="*/ 433388 w 547688"/>
                  <a:gd name="connsiteY12" fmla="*/ 1471613 h 1576388"/>
                  <a:gd name="connsiteX13" fmla="*/ 261938 w 547688"/>
                  <a:gd name="connsiteY13" fmla="*/ 1576388 h 1576388"/>
                  <a:gd name="connsiteX14" fmla="*/ 138113 w 547688"/>
                  <a:gd name="connsiteY14" fmla="*/ 1571625 h 1576388"/>
                  <a:gd name="connsiteX15" fmla="*/ 266700 w 547688"/>
                  <a:gd name="connsiteY15" fmla="*/ 1514475 h 1576388"/>
                  <a:gd name="connsiteX16" fmla="*/ 300038 w 547688"/>
                  <a:gd name="connsiteY16" fmla="*/ 1485900 h 1576388"/>
                  <a:gd name="connsiteX17" fmla="*/ 409575 w 547688"/>
                  <a:gd name="connsiteY17" fmla="*/ 1376363 h 1576388"/>
                  <a:gd name="connsiteX18" fmla="*/ 414338 w 547688"/>
                  <a:gd name="connsiteY18" fmla="*/ 1247775 h 1576388"/>
                  <a:gd name="connsiteX19" fmla="*/ 414338 w 547688"/>
                  <a:gd name="connsiteY19" fmla="*/ 1123950 h 1576388"/>
                  <a:gd name="connsiteX20" fmla="*/ 428625 w 547688"/>
                  <a:gd name="connsiteY20" fmla="*/ 1066800 h 1576388"/>
                  <a:gd name="connsiteX21" fmla="*/ 461963 w 547688"/>
                  <a:gd name="connsiteY21" fmla="*/ 852488 h 1576388"/>
                  <a:gd name="connsiteX22" fmla="*/ 461963 w 547688"/>
                  <a:gd name="connsiteY22" fmla="*/ 790575 h 1576388"/>
                  <a:gd name="connsiteX23" fmla="*/ 457200 w 547688"/>
                  <a:gd name="connsiteY23" fmla="*/ 614363 h 1576388"/>
                  <a:gd name="connsiteX24" fmla="*/ 442913 w 547688"/>
                  <a:gd name="connsiteY24" fmla="*/ 576263 h 1576388"/>
                  <a:gd name="connsiteX25" fmla="*/ 371475 w 547688"/>
                  <a:gd name="connsiteY25" fmla="*/ 404813 h 1576388"/>
                  <a:gd name="connsiteX26" fmla="*/ 361950 w 547688"/>
                  <a:gd name="connsiteY26" fmla="*/ 357188 h 1576388"/>
                  <a:gd name="connsiteX27" fmla="*/ 333375 w 547688"/>
                  <a:gd name="connsiteY27" fmla="*/ 290513 h 1576388"/>
                  <a:gd name="connsiteX28" fmla="*/ 309563 w 547688"/>
                  <a:gd name="connsiteY28" fmla="*/ 200025 h 1576388"/>
                  <a:gd name="connsiteX29" fmla="*/ 285750 w 547688"/>
                  <a:gd name="connsiteY29" fmla="*/ 157163 h 1576388"/>
                  <a:gd name="connsiteX30" fmla="*/ 276225 w 547688"/>
                  <a:gd name="connsiteY30" fmla="*/ 142875 h 1576388"/>
                  <a:gd name="connsiteX31" fmla="*/ 271463 w 547688"/>
                  <a:gd name="connsiteY31" fmla="*/ 128588 h 1576388"/>
                  <a:gd name="connsiteX32" fmla="*/ 209550 w 547688"/>
                  <a:gd name="connsiteY32" fmla="*/ 71438 h 1576388"/>
                  <a:gd name="connsiteX33" fmla="*/ 171450 w 547688"/>
                  <a:gd name="connsiteY33" fmla="*/ 57150 h 1576388"/>
                  <a:gd name="connsiteX34" fmla="*/ 157163 w 547688"/>
                  <a:gd name="connsiteY34" fmla="*/ 42863 h 1576388"/>
                  <a:gd name="connsiteX35" fmla="*/ 152400 w 547688"/>
                  <a:gd name="connsiteY35" fmla="*/ 38100 h 1576388"/>
                  <a:gd name="connsiteX36" fmla="*/ 0 w 547688"/>
                  <a:gd name="connsiteY36" fmla="*/ 0 h 1576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7688" h="1576388">
                    <a:moveTo>
                      <a:pt x="0" y="0"/>
                    </a:moveTo>
                    <a:lnTo>
                      <a:pt x="161925" y="0"/>
                    </a:lnTo>
                    <a:lnTo>
                      <a:pt x="323850" y="52388"/>
                    </a:lnTo>
                    <a:lnTo>
                      <a:pt x="414338" y="138113"/>
                    </a:lnTo>
                    <a:lnTo>
                      <a:pt x="433388" y="180975"/>
                    </a:lnTo>
                    <a:lnTo>
                      <a:pt x="471488" y="442913"/>
                    </a:lnTo>
                    <a:lnTo>
                      <a:pt x="500063" y="614363"/>
                    </a:lnTo>
                    <a:lnTo>
                      <a:pt x="519113" y="833438"/>
                    </a:lnTo>
                    <a:lnTo>
                      <a:pt x="509588" y="1085850"/>
                    </a:lnTo>
                    <a:lnTo>
                      <a:pt x="547688" y="1214438"/>
                    </a:lnTo>
                    <a:lnTo>
                      <a:pt x="542925" y="1266825"/>
                    </a:lnTo>
                    <a:lnTo>
                      <a:pt x="533400" y="1347788"/>
                    </a:lnTo>
                    <a:lnTo>
                      <a:pt x="433388" y="1471613"/>
                    </a:lnTo>
                    <a:lnTo>
                      <a:pt x="261938" y="1576388"/>
                    </a:lnTo>
                    <a:lnTo>
                      <a:pt x="138113" y="1571625"/>
                    </a:lnTo>
                    <a:lnTo>
                      <a:pt x="266700" y="1514475"/>
                    </a:lnTo>
                    <a:lnTo>
                      <a:pt x="300038" y="1485900"/>
                    </a:lnTo>
                    <a:lnTo>
                      <a:pt x="409575" y="1376363"/>
                    </a:lnTo>
                    <a:cubicBezTo>
                      <a:pt x="415809" y="1289103"/>
                      <a:pt x="414338" y="1331970"/>
                      <a:pt x="414338" y="1247775"/>
                    </a:cubicBezTo>
                    <a:lnTo>
                      <a:pt x="414338" y="1123950"/>
                    </a:lnTo>
                    <a:lnTo>
                      <a:pt x="428625" y="1066800"/>
                    </a:lnTo>
                    <a:lnTo>
                      <a:pt x="461963" y="852488"/>
                    </a:lnTo>
                    <a:lnTo>
                      <a:pt x="461963" y="790575"/>
                    </a:lnTo>
                    <a:lnTo>
                      <a:pt x="457200" y="614363"/>
                    </a:lnTo>
                    <a:lnTo>
                      <a:pt x="442913" y="576263"/>
                    </a:lnTo>
                    <a:lnTo>
                      <a:pt x="371475" y="404813"/>
                    </a:lnTo>
                    <a:cubicBezTo>
                      <a:pt x="368300" y="388938"/>
                      <a:pt x="367070" y="372547"/>
                      <a:pt x="361950" y="357188"/>
                    </a:cubicBezTo>
                    <a:cubicBezTo>
                      <a:pt x="354304" y="334249"/>
                      <a:pt x="333375" y="290513"/>
                      <a:pt x="333375" y="290513"/>
                    </a:cubicBezTo>
                    <a:lnTo>
                      <a:pt x="309563" y="200025"/>
                    </a:lnTo>
                    <a:cubicBezTo>
                      <a:pt x="301625" y="185738"/>
                      <a:pt x="293985" y="171281"/>
                      <a:pt x="285750" y="157163"/>
                    </a:cubicBezTo>
                    <a:cubicBezTo>
                      <a:pt x="282866" y="152219"/>
                      <a:pt x="278785" y="147995"/>
                      <a:pt x="276225" y="142875"/>
                    </a:cubicBezTo>
                    <a:cubicBezTo>
                      <a:pt x="273980" y="138385"/>
                      <a:pt x="271463" y="128588"/>
                      <a:pt x="271463" y="128588"/>
                    </a:cubicBezTo>
                    <a:lnTo>
                      <a:pt x="209550" y="71438"/>
                    </a:lnTo>
                    <a:cubicBezTo>
                      <a:pt x="196850" y="66675"/>
                      <a:pt x="183357" y="63645"/>
                      <a:pt x="171450" y="57150"/>
                    </a:cubicBezTo>
                    <a:cubicBezTo>
                      <a:pt x="165537" y="53925"/>
                      <a:pt x="161925" y="47625"/>
                      <a:pt x="157163" y="42863"/>
                    </a:cubicBezTo>
                    <a:lnTo>
                      <a:pt x="1524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3560246" y="1240162"/>
                <a:ext cx="631295" cy="1752600"/>
              </a:xfrm>
              <a:custGeom>
                <a:gdLst>
                  <a:gd name="connsiteX0" fmla="*/ 566737 w 623887"/>
                  <a:gd name="connsiteY0" fmla="*/ 0 h 1752600"/>
                  <a:gd name="connsiteX1" fmla="*/ 328612 w 623887"/>
                  <a:gd name="connsiteY1" fmla="*/ 90487 h 1752600"/>
                  <a:gd name="connsiteX2" fmla="*/ 133350 w 623887"/>
                  <a:gd name="connsiteY2" fmla="*/ 381000 h 1752600"/>
                  <a:gd name="connsiteX3" fmla="*/ 28575 w 623887"/>
                  <a:gd name="connsiteY3" fmla="*/ 709612 h 1752600"/>
                  <a:gd name="connsiteX4" fmla="*/ 38100 w 623887"/>
                  <a:gd name="connsiteY4" fmla="*/ 847725 h 1752600"/>
                  <a:gd name="connsiteX5" fmla="*/ 28575 w 623887"/>
                  <a:gd name="connsiteY5" fmla="*/ 923925 h 1752600"/>
                  <a:gd name="connsiteX6" fmla="*/ 0 w 623887"/>
                  <a:gd name="connsiteY6" fmla="*/ 1133475 h 1752600"/>
                  <a:gd name="connsiteX7" fmla="*/ 4762 w 623887"/>
                  <a:gd name="connsiteY7" fmla="*/ 1181100 h 1752600"/>
                  <a:gd name="connsiteX8" fmla="*/ 9525 w 623887"/>
                  <a:gd name="connsiteY8" fmla="*/ 1214437 h 1752600"/>
                  <a:gd name="connsiteX9" fmla="*/ 109537 w 623887"/>
                  <a:gd name="connsiteY9" fmla="*/ 1438275 h 1752600"/>
                  <a:gd name="connsiteX10" fmla="*/ 185737 w 623887"/>
                  <a:gd name="connsiteY10" fmla="*/ 1543050 h 1752600"/>
                  <a:gd name="connsiteX11" fmla="*/ 242887 w 623887"/>
                  <a:gd name="connsiteY11" fmla="*/ 1576387 h 1752600"/>
                  <a:gd name="connsiteX12" fmla="*/ 361950 w 623887"/>
                  <a:gd name="connsiteY12" fmla="*/ 1709737 h 1752600"/>
                  <a:gd name="connsiteX13" fmla="*/ 423862 w 623887"/>
                  <a:gd name="connsiteY13" fmla="*/ 1747837 h 1752600"/>
                  <a:gd name="connsiteX14" fmla="*/ 509587 w 623887"/>
                  <a:gd name="connsiteY14" fmla="*/ 1752600 h 1752600"/>
                  <a:gd name="connsiteX15" fmla="*/ 419100 w 623887"/>
                  <a:gd name="connsiteY15" fmla="*/ 1671637 h 1752600"/>
                  <a:gd name="connsiteX16" fmla="*/ 366712 w 623887"/>
                  <a:gd name="connsiteY16" fmla="*/ 1600200 h 1752600"/>
                  <a:gd name="connsiteX17" fmla="*/ 357187 w 623887"/>
                  <a:gd name="connsiteY17" fmla="*/ 1595437 h 1752600"/>
                  <a:gd name="connsiteX18" fmla="*/ 252412 w 623887"/>
                  <a:gd name="connsiteY18" fmla="*/ 1533525 h 1752600"/>
                  <a:gd name="connsiteX19" fmla="*/ 204787 w 623887"/>
                  <a:gd name="connsiteY19" fmla="*/ 1466850 h 1752600"/>
                  <a:gd name="connsiteX20" fmla="*/ 100012 w 623887"/>
                  <a:gd name="connsiteY20" fmla="*/ 1328737 h 1752600"/>
                  <a:gd name="connsiteX21" fmla="*/ 104775 w 623887"/>
                  <a:gd name="connsiteY21" fmla="*/ 1262062 h 1752600"/>
                  <a:gd name="connsiteX22" fmla="*/ 47625 w 623887"/>
                  <a:gd name="connsiteY22" fmla="*/ 1123950 h 1752600"/>
                  <a:gd name="connsiteX23" fmla="*/ 80962 w 623887"/>
                  <a:gd name="connsiteY23" fmla="*/ 1038225 h 1752600"/>
                  <a:gd name="connsiteX24" fmla="*/ 66675 w 623887"/>
                  <a:gd name="connsiteY24" fmla="*/ 838200 h 1752600"/>
                  <a:gd name="connsiteX25" fmla="*/ 80962 w 623887"/>
                  <a:gd name="connsiteY25" fmla="*/ 652462 h 1752600"/>
                  <a:gd name="connsiteX26" fmla="*/ 152400 w 623887"/>
                  <a:gd name="connsiteY26" fmla="*/ 438150 h 1752600"/>
                  <a:gd name="connsiteX27" fmla="*/ 414337 w 623887"/>
                  <a:gd name="connsiteY27" fmla="*/ 85725 h 1752600"/>
                  <a:gd name="connsiteX28" fmla="*/ 623887 w 623887"/>
                  <a:gd name="connsiteY28" fmla="*/ 9525 h 1752600"/>
                  <a:gd name="connsiteX29" fmla="*/ 566737 w 623887"/>
                  <a:gd name="connsiteY29" fmla="*/ 0 h 1752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23887" h="1752600">
                    <a:moveTo>
                      <a:pt x="566737" y="0"/>
                    </a:moveTo>
                    <a:lnTo>
                      <a:pt x="328612" y="90487"/>
                    </a:lnTo>
                    <a:lnTo>
                      <a:pt x="133350" y="381000"/>
                    </a:lnTo>
                    <a:lnTo>
                      <a:pt x="28575" y="709612"/>
                    </a:lnTo>
                    <a:lnTo>
                      <a:pt x="38100" y="847725"/>
                    </a:lnTo>
                    <a:cubicBezTo>
                      <a:pt x="27155" y="907922"/>
                      <a:pt x="28575" y="882363"/>
                      <a:pt x="28575" y="923925"/>
                    </a:cubicBezTo>
                    <a:lnTo>
                      <a:pt x="0" y="1133475"/>
                    </a:lnTo>
                    <a:cubicBezTo>
                      <a:pt x="1587" y="1149350"/>
                      <a:pt x="2783" y="1165269"/>
                      <a:pt x="4762" y="1181100"/>
                    </a:cubicBezTo>
                    <a:cubicBezTo>
                      <a:pt x="9786" y="1221292"/>
                      <a:pt x="9525" y="1198366"/>
                      <a:pt x="9525" y="1214437"/>
                    </a:cubicBezTo>
                    <a:lnTo>
                      <a:pt x="109537" y="1438275"/>
                    </a:lnTo>
                    <a:cubicBezTo>
                      <a:pt x="128743" y="1468455"/>
                      <a:pt x="158378" y="1519599"/>
                      <a:pt x="185737" y="1543050"/>
                    </a:cubicBezTo>
                    <a:cubicBezTo>
                      <a:pt x="202482" y="1557403"/>
                      <a:pt x="242887" y="1576387"/>
                      <a:pt x="242887" y="1576387"/>
                    </a:cubicBezTo>
                    <a:lnTo>
                      <a:pt x="361950" y="1709737"/>
                    </a:lnTo>
                    <a:cubicBezTo>
                      <a:pt x="417332" y="1744981"/>
                      <a:pt x="395823" y="1733819"/>
                      <a:pt x="423862" y="1747837"/>
                    </a:cubicBezTo>
                    <a:lnTo>
                      <a:pt x="509587" y="1752600"/>
                    </a:lnTo>
                    <a:lnTo>
                      <a:pt x="419100" y="1671637"/>
                    </a:lnTo>
                    <a:cubicBezTo>
                      <a:pt x="402927" y="1647377"/>
                      <a:pt x="387597" y="1621085"/>
                      <a:pt x="366712" y="1600200"/>
                    </a:cubicBezTo>
                    <a:cubicBezTo>
                      <a:pt x="364202" y="1597690"/>
                      <a:pt x="360362" y="1597025"/>
                      <a:pt x="357187" y="1595437"/>
                    </a:cubicBezTo>
                    <a:lnTo>
                      <a:pt x="252412" y="1533525"/>
                    </a:lnTo>
                    <a:cubicBezTo>
                      <a:pt x="207420" y="1473535"/>
                      <a:pt x="220200" y="1497673"/>
                      <a:pt x="204787" y="1466850"/>
                    </a:cubicBezTo>
                    <a:lnTo>
                      <a:pt x="100012" y="1328737"/>
                    </a:lnTo>
                    <a:cubicBezTo>
                      <a:pt x="104897" y="1265242"/>
                      <a:pt x="104775" y="1287523"/>
                      <a:pt x="104775" y="1262062"/>
                    </a:cubicBezTo>
                    <a:lnTo>
                      <a:pt x="47625" y="1123950"/>
                    </a:lnTo>
                    <a:cubicBezTo>
                      <a:pt x="76947" y="1040870"/>
                      <a:pt x="55963" y="1063224"/>
                      <a:pt x="80962" y="1038225"/>
                    </a:cubicBezTo>
                    <a:lnTo>
                      <a:pt x="66675" y="838200"/>
                    </a:lnTo>
                    <a:lnTo>
                      <a:pt x="80962" y="652462"/>
                    </a:lnTo>
                    <a:lnTo>
                      <a:pt x="152400" y="438150"/>
                    </a:lnTo>
                    <a:lnTo>
                      <a:pt x="414337" y="85725"/>
                    </a:lnTo>
                    <a:lnTo>
                      <a:pt x="623887" y="9525"/>
                    </a:lnTo>
                    <a:lnTo>
                      <a:pt x="566737" y="0"/>
                    </a:lnTo>
                    <a:close/>
                  </a:path>
                </a:pathLst>
              </a:custGeom>
              <a:solidFill>
                <a:srgbClr val="745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4216098" y="1140616"/>
                <a:ext cx="828675" cy="1062037"/>
              </a:xfrm>
              <a:custGeom>
                <a:gdLst>
                  <a:gd name="connsiteX0" fmla="*/ 42862 w 828675"/>
                  <a:gd name="connsiteY0" fmla="*/ 123825 h 1062037"/>
                  <a:gd name="connsiteX1" fmla="*/ 42862 w 828675"/>
                  <a:gd name="connsiteY1" fmla="*/ 123825 h 1062037"/>
                  <a:gd name="connsiteX2" fmla="*/ 238125 w 828675"/>
                  <a:gd name="connsiteY2" fmla="*/ 276225 h 1062037"/>
                  <a:gd name="connsiteX3" fmla="*/ 285750 w 828675"/>
                  <a:gd name="connsiteY3" fmla="*/ 442912 h 1062037"/>
                  <a:gd name="connsiteX4" fmla="*/ 342900 w 828675"/>
                  <a:gd name="connsiteY4" fmla="*/ 619125 h 1062037"/>
                  <a:gd name="connsiteX5" fmla="*/ 381000 w 828675"/>
                  <a:gd name="connsiteY5" fmla="*/ 881062 h 1062037"/>
                  <a:gd name="connsiteX6" fmla="*/ 414337 w 828675"/>
                  <a:gd name="connsiteY6" fmla="*/ 1038225 h 1062037"/>
                  <a:gd name="connsiteX7" fmla="*/ 500062 w 828675"/>
                  <a:gd name="connsiteY7" fmla="*/ 985837 h 1062037"/>
                  <a:gd name="connsiteX8" fmla="*/ 561975 w 828675"/>
                  <a:gd name="connsiteY8" fmla="*/ 1062037 h 1062037"/>
                  <a:gd name="connsiteX9" fmla="*/ 542925 w 828675"/>
                  <a:gd name="connsiteY9" fmla="*/ 871537 h 1062037"/>
                  <a:gd name="connsiteX10" fmla="*/ 633412 w 828675"/>
                  <a:gd name="connsiteY10" fmla="*/ 647700 h 1062037"/>
                  <a:gd name="connsiteX11" fmla="*/ 600075 w 828675"/>
                  <a:gd name="connsiteY11" fmla="*/ 528637 h 1062037"/>
                  <a:gd name="connsiteX12" fmla="*/ 600075 w 828675"/>
                  <a:gd name="connsiteY12" fmla="*/ 395287 h 1062037"/>
                  <a:gd name="connsiteX13" fmla="*/ 700087 w 828675"/>
                  <a:gd name="connsiteY13" fmla="*/ 271462 h 1062037"/>
                  <a:gd name="connsiteX14" fmla="*/ 828675 w 828675"/>
                  <a:gd name="connsiteY14" fmla="*/ 195262 h 1062037"/>
                  <a:gd name="connsiteX15" fmla="*/ 771525 w 828675"/>
                  <a:gd name="connsiteY15" fmla="*/ 133350 h 1062037"/>
                  <a:gd name="connsiteX16" fmla="*/ 700087 w 828675"/>
                  <a:gd name="connsiteY16" fmla="*/ 90487 h 1062037"/>
                  <a:gd name="connsiteX17" fmla="*/ 581025 w 828675"/>
                  <a:gd name="connsiteY17" fmla="*/ 28575 h 1062037"/>
                  <a:gd name="connsiteX18" fmla="*/ 514350 w 828675"/>
                  <a:gd name="connsiteY18" fmla="*/ 19050 h 1062037"/>
                  <a:gd name="connsiteX19" fmla="*/ 404812 w 828675"/>
                  <a:gd name="connsiteY19" fmla="*/ 0 h 1062037"/>
                  <a:gd name="connsiteX20" fmla="*/ 276225 w 828675"/>
                  <a:gd name="connsiteY20" fmla="*/ 9525 h 1062037"/>
                  <a:gd name="connsiteX21" fmla="*/ 180975 w 828675"/>
                  <a:gd name="connsiteY21" fmla="*/ 19050 h 1062037"/>
                  <a:gd name="connsiteX22" fmla="*/ 100012 w 828675"/>
                  <a:gd name="connsiteY22" fmla="*/ 28575 h 1062037"/>
                  <a:gd name="connsiteX23" fmla="*/ 0 w 828675"/>
                  <a:gd name="connsiteY23" fmla="*/ 66675 h 1062037"/>
                  <a:gd name="connsiteX24" fmla="*/ 42862 w 828675"/>
                  <a:gd name="connsiteY24" fmla="*/ 123825 h 10620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8675" h="1062037">
                    <a:moveTo>
                      <a:pt x="42862" y="123825"/>
                    </a:moveTo>
                    <a:lnTo>
                      <a:pt x="42862" y="123825"/>
                    </a:lnTo>
                    <a:lnTo>
                      <a:pt x="238125" y="276225"/>
                    </a:lnTo>
                    <a:lnTo>
                      <a:pt x="285750" y="442912"/>
                    </a:lnTo>
                    <a:lnTo>
                      <a:pt x="342900" y="619125"/>
                    </a:lnTo>
                    <a:lnTo>
                      <a:pt x="381000" y="881062"/>
                    </a:lnTo>
                    <a:lnTo>
                      <a:pt x="414337" y="1038225"/>
                    </a:lnTo>
                    <a:lnTo>
                      <a:pt x="500062" y="985837"/>
                    </a:lnTo>
                    <a:lnTo>
                      <a:pt x="561975" y="1062037"/>
                    </a:lnTo>
                    <a:lnTo>
                      <a:pt x="542925" y="871537"/>
                    </a:lnTo>
                    <a:lnTo>
                      <a:pt x="633412" y="647700"/>
                    </a:lnTo>
                    <a:lnTo>
                      <a:pt x="600075" y="528637"/>
                    </a:lnTo>
                    <a:lnTo>
                      <a:pt x="600075" y="395287"/>
                    </a:lnTo>
                    <a:lnTo>
                      <a:pt x="700087" y="271462"/>
                    </a:lnTo>
                    <a:lnTo>
                      <a:pt x="828675" y="195262"/>
                    </a:lnTo>
                    <a:lnTo>
                      <a:pt x="771525" y="133350"/>
                    </a:lnTo>
                    <a:lnTo>
                      <a:pt x="700087" y="90487"/>
                    </a:lnTo>
                    <a:lnTo>
                      <a:pt x="581025" y="28575"/>
                    </a:lnTo>
                    <a:lnTo>
                      <a:pt x="514350" y="19050"/>
                    </a:lnTo>
                    <a:lnTo>
                      <a:pt x="404812" y="0"/>
                    </a:lnTo>
                    <a:lnTo>
                      <a:pt x="276225" y="9525"/>
                    </a:lnTo>
                    <a:lnTo>
                      <a:pt x="180975" y="19050"/>
                    </a:lnTo>
                    <a:lnTo>
                      <a:pt x="100012" y="28575"/>
                    </a:lnTo>
                    <a:lnTo>
                      <a:pt x="0" y="66675"/>
                    </a:lnTo>
                    <a:lnTo>
                      <a:pt x="42862" y="1238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D9BE"/>
                  </a:gs>
                  <a:gs pos="100000">
                    <a:srgbClr val="AD9B8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3752550" y="1314600"/>
                <a:ext cx="933450" cy="1233488"/>
              </a:xfrm>
              <a:custGeom>
                <a:gdLst>
                  <a:gd name="connsiteX0" fmla="*/ 852488 w 933450"/>
                  <a:gd name="connsiteY0" fmla="*/ 414338 h 1233488"/>
                  <a:gd name="connsiteX1" fmla="*/ 933450 w 933450"/>
                  <a:gd name="connsiteY1" fmla="*/ 290513 h 1233488"/>
                  <a:gd name="connsiteX2" fmla="*/ 852488 w 933450"/>
                  <a:gd name="connsiteY2" fmla="*/ 157163 h 1233488"/>
                  <a:gd name="connsiteX3" fmla="*/ 752475 w 933450"/>
                  <a:gd name="connsiteY3" fmla="*/ 61913 h 1233488"/>
                  <a:gd name="connsiteX4" fmla="*/ 628650 w 933450"/>
                  <a:gd name="connsiteY4" fmla="*/ 0 h 1233488"/>
                  <a:gd name="connsiteX5" fmla="*/ 495300 w 933450"/>
                  <a:gd name="connsiteY5" fmla="*/ 9525 h 1233488"/>
                  <a:gd name="connsiteX6" fmla="*/ 385763 w 933450"/>
                  <a:gd name="connsiteY6" fmla="*/ 19050 h 1233488"/>
                  <a:gd name="connsiteX7" fmla="*/ 266700 w 933450"/>
                  <a:gd name="connsiteY7" fmla="*/ 80963 h 1233488"/>
                  <a:gd name="connsiteX8" fmla="*/ 180975 w 933450"/>
                  <a:gd name="connsiteY8" fmla="*/ 128588 h 1233488"/>
                  <a:gd name="connsiteX9" fmla="*/ 161925 w 933450"/>
                  <a:gd name="connsiteY9" fmla="*/ 166688 h 1233488"/>
                  <a:gd name="connsiteX10" fmla="*/ 147638 w 933450"/>
                  <a:gd name="connsiteY10" fmla="*/ 176213 h 1233488"/>
                  <a:gd name="connsiteX11" fmla="*/ 66675 w 933450"/>
                  <a:gd name="connsiteY11" fmla="*/ 233363 h 1233488"/>
                  <a:gd name="connsiteX12" fmla="*/ 52388 w 933450"/>
                  <a:gd name="connsiteY12" fmla="*/ 271463 h 1233488"/>
                  <a:gd name="connsiteX13" fmla="*/ 38100 w 933450"/>
                  <a:gd name="connsiteY13" fmla="*/ 419100 h 1233488"/>
                  <a:gd name="connsiteX14" fmla="*/ 9525 w 933450"/>
                  <a:gd name="connsiteY14" fmla="*/ 628650 h 1233488"/>
                  <a:gd name="connsiteX15" fmla="*/ 4763 w 933450"/>
                  <a:gd name="connsiteY15" fmla="*/ 700088 h 1233488"/>
                  <a:gd name="connsiteX16" fmla="*/ 0 w 933450"/>
                  <a:gd name="connsiteY16" fmla="*/ 800100 h 1233488"/>
                  <a:gd name="connsiteX17" fmla="*/ 9525 w 933450"/>
                  <a:gd name="connsiteY17" fmla="*/ 862013 h 1233488"/>
                  <a:gd name="connsiteX18" fmla="*/ 104775 w 933450"/>
                  <a:gd name="connsiteY18" fmla="*/ 1028700 h 1233488"/>
                  <a:gd name="connsiteX19" fmla="*/ 219075 w 933450"/>
                  <a:gd name="connsiteY19" fmla="*/ 1128713 h 1233488"/>
                  <a:gd name="connsiteX20" fmla="*/ 257175 w 933450"/>
                  <a:gd name="connsiteY20" fmla="*/ 1152525 h 1233488"/>
                  <a:gd name="connsiteX21" fmla="*/ 280988 w 933450"/>
                  <a:gd name="connsiteY21" fmla="*/ 1171575 h 1233488"/>
                  <a:gd name="connsiteX22" fmla="*/ 390525 w 933450"/>
                  <a:gd name="connsiteY22" fmla="*/ 1209675 h 1233488"/>
                  <a:gd name="connsiteX23" fmla="*/ 428625 w 933450"/>
                  <a:gd name="connsiteY23" fmla="*/ 1223963 h 1233488"/>
                  <a:gd name="connsiteX24" fmla="*/ 447675 w 933450"/>
                  <a:gd name="connsiteY24" fmla="*/ 1233488 h 1233488"/>
                  <a:gd name="connsiteX25" fmla="*/ 528638 w 933450"/>
                  <a:gd name="connsiteY25" fmla="*/ 1228725 h 1233488"/>
                  <a:gd name="connsiteX26" fmla="*/ 571500 w 933450"/>
                  <a:gd name="connsiteY26" fmla="*/ 1195388 h 1233488"/>
                  <a:gd name="connsiteX27" fmla="*/ 523875 w 933450"/>
                  <a:gd name="connsiteY27" fmla="*/ 1138238 h 1233488"/>
                  <a:gd name="connsiteX28" fmla="*/ 528638 w 933450"/>
                  <a:gd name="connsiteY28" fmla="*/ 1019175 h 1233488"/>
                  <a:gd name="connsiteX29" fmla="*/ 585788 w 933450"/>
                  <a:gd name="connsiteY29" fmla="*/ 928688 h 1233488"/>
                  <a:gd name="connsiteX30" fmla="*/ 566738 w 933450"/>
                  <a:gd name="connsiteY30" fmla="*/ 895350 h 1233488"/>
                  <a:gd name="connsiteX31" fmla="*/ 438150 w 933450"/>
                  <a:gd name="connsiteY31" fmla="*/ 876300 h 1233488"/>
                  <a:gd name="connsiteX32" fmla="*/ 338138 w 933450"/>
                  <a:gd name="connsiteY32" fmla="*/ 823913 h 1233488"/>
                  <a:gd name="connsiteX33" fmla="*/ 366713 w 933450"/>
                  <a:gd name="connsiteY33" fmla="*/ 681038 h 1233488"/>
                  <a:gd name="connsiteX34" fmla="*/ 404813 w 933450"/>
                  <a:gd name="connsiteY34" fmla="*/ 614363 h 1233488"/>
                  <a:gd name="connsiteX35" fmla="*/ 500063 w 933450"/>
                  <a:gd name="connsiteY35" fmla="*/ 581025 h 1233488"/>
                  <a:gd name="connsiteX36" fmla="*/ 542925 w 933450"/>
                  <a:gd name="connsiteY36" fmla="*/ 566738 h 1233488"/>
                  <a:gd name="connsiteX37" fmla="*/ 485775 w 933450"/>
                  <a:gd name="connsiteY37" fmla="*/ 509588 h 1233488"/>
                  <a:gd name="connsiteX38" fmla="*/ 485775 w 933450"/>
                  <a:gd name="connsiteY38" fmla="*/ 452438 h 1233488"/>
                  <a:gd name="connsiteX39" fmla="*/ 504825 w 933450"/>
                  <a:gd name="connsiteY39" fmla="*/ 285750 h 1233488"/>
                  <a:gd name="connsiteX40" fmla="*/ 557213 w 933450"/>
                  <a:gd name="connsiteY40" fmla="*/ 171450 h 1233488"/>
                  <a:gd name="connsiteX41" fmla="*/ 671513 w 933450"/>
                  <a:gd name="connsiteY41" fmla="*/ 176213 h 1233488"/>
                  <a:gd name="connsiteX42" fmla="*/ 719138 w 933450"/>
                  <a:gd name="connsiteY42" fmla="*/ 204788 h 1233488"/>
                  <a:gd name="connsiteX43" fmla="*/ 738188 w 933450"/>
                  <a:gd name="connsiteY43" fmla="*/ 214313 h 1233488"/>
                  <a:gd name="connsiteX44" fmla="*/ 795338 w 933450"/>
                  <a:gd name="connsiteY44" fmla="*/ 285750 h 1233488"/>
                  <a:gd name="connsiteX45" fmla="*/ 823913 w 933450"/>
                  <a:gd name="connsiteY45" fmla="*/ 338138 h 1233488"/>
                  <a:gd name="connsiteX46" fmla="*/ 852488 w 933450"/>
                  <a:gd name="connsiteY46" fmla="*/ 414338 h 1233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33450" h="1233488">
                    <a:moveTo>
                      <a:pt x="852488" y="414338"/>
                    </a:moveTo>
                    <a:lnTo>
                      <a:pt x="933450" y="290513"/>
                    </a:lnTo>
                    <a:lnTo>
                      <a:pt x="852488" y="157163"/>
                    </a:lnTo>
                    <a:lnTo>
                      <a:pt x="752475" y="61913"/>
                    </a:lnTo>
                    <a:lnTo>
                      <a:pt x="628650" y="0"/>
                    </a:lnTo>
                    <a:lnTo>
                      <a:pt x="495300" y="9525"/>
                    </a:lnTo>
                    <a:lnTo>
                      <a:pt x="385763" y="19050"/>
                    </a:lnTo>
                    <a:lnTo>
                      <a:pt x="266700" y="80963"/>
                    </a:lnTo>
                    <a:lnTo>
                      <a:pt x="180975" y="128588"/>
                    </a:lnTo>
                    <a:cubicBezTo>
                      <a:pt x="174625" y="141288"/>
                      <a:pt x="170068" y="155056"/>
                      <a:pt x="161925" y="166688"/>
                    </a:cubicBezTo>
                    <a:cubicBezTo>
                      <a:pt x="158643" y="171377"/>
                      <a:pt x="147638" y="176213"/>
                      <a:pt x="147638" y="176213"/>
                    </a:cubicBezTo>
                    <a:lnTo>
                      <a:pt x="66675" y="233363"/>
                    </a:lnTo>
                    <a:lnTo>
                      <a:pt x="52388" y="271463"/>
                    </a:lnTo>
                    <a:lnTo>
                      <a:pt x="38100" y="419100"/>
                    </a:lnTo>
                    <a:lnTo>
                      <a:pt x="9525" y="628650"/>
                    </a:lnTo>
                    <a:cubicBezTo>
                      <a:pt x="3711" y="680980"/>
                      <a:pt x="4763" y="657137"/>
                      <a:pt x="4763" y="700088"/>
                    </a:cubicBezTo>
                    <a:lnTo>
                      <a:pt x="0" y="800100"/>
                    </a:lnTo>
                    <a:cubicBezTo>
                      <a:pt x="10093" y="855612"/>
                      <a:pt x="9525" y="834739"/>
                      <a:pt x="9525" y="862013"/>
                    </a:cubicBezTo>
                    <a:lnTo>
                      <a:pt x="104775" y="1028700"/>
                    </a:lnTo>
                    <a:lnTo>
                      <a:pt x="219075" y="1128713"/>
                    </a:lnTo>
                    <a:cubicBezTo>
                      <a:pt x="231775" y="1136650"/>
                      <a:pt x="245584" y="1143042"/>
                      <a:pt x="257175" y="1152525"/>
                    </a:cubicBezTo>
                    <a:cubicBezTo>
                      <a:pt x="283563" y="1174115"/>
                      <a:pt x="259447" y="1171575"/>
                      <a:pt x="280988" y="1171575"/>
                    </a:cubicBezTo>
                    <a:lnTo>
                      <a:pt x="390525" y="1209675"/>
                    </a:lnTo>
                    <a:lnTo>
                      <a:pt x="428625" y="1223963"/>
                    </a:lnTo>
                    <a:cubicBezTo>
                      <a:pt x="445826" y="1230218"/>
                      <a:pt x="439014" y="1224825"/>
                      <a:pt x="447675" y="1233488"/>
                    </a:cubicBezTo>
                    <a:lnTo>
                      <a:pt x="528638" y="1228725"/>
                    </a:lnTo>
                    <a:lnTo>
                      <a:pt x="571500" y="1195388"/>
                    </a:lnTo>
                    <a:lnTo>
                      <a:pt x="523875" y="1138238"/>
                    </a:lnTo>
                    <a:lnTo>
                      <a:pt x="528638" y="1019175"/>
                    </a:lnTo>
                    <a:lnTo>
                      <a:pt x="585788" y="928688"/>
                    </a:lnTo>
                    <a:lnTo>
                      <a:pt x="566738" y="895350"/>
                    </a:lnTo>
                    <a:lnTo>
                      <a:pt x="438150" y="876300"/>
                    </a:lnTo>
                    <a:lnTo>
                      <a:pt x="338138" y="823913"/>
                    </a:lnTo>
                    <a:lnTo>
                      <a:pt x="366713" y="681038"/>
                    </a:lnTo>
                    <a:lnTo>
                      <a:pt x="404813" y="614363"/>
                    </a:lnTo>
                    <a:lnTo>
                      <a:pt x="500063" y="581025"/>
                    </a:lnTo>
                    <a:lnTo>
                      <a:pt x="542925" y="566738"/>
                    </a:lnTo>
                    <a:lnTo>
                      <a:pt x="485775" y="509588"/>
                    </a:lnTo>
                    <a:lnTo>
                      <a:pt x="485775" y="452438"/>
                    </a:lnTo>
                    <a:lnTo>
                      <a:pt x="504825" y="285750"/>
                    </a:lnTo>
                    <a:lnTo>
                      <a:pt x="557213" y="171450"/>
                    </a:lnTo>
                    <a:lnTo>
                      <a:pt x="671513" y="176213"/>
                    </a:lnTo>
                    <a:cubicBezTo>
                      <a:pt x="687388" y="185738"/>
                      <a:pt x="703064" y="195603"/>
                      <a:pt x="719138" y="204788"/>
                    </a:cubicBezTo>
                    <a:cubicBezTo>
                      <a:pt x="725302" y="208310"/>
                      <a:pt x="738188" y="214313"/>
                      <a:pt x="738188" y="214313"/>
                    </a:cubicBezTo>
                    <a:lnTo>
                      <a:pt x="795338" y="285750"/>
                    </a:lnTo>
                    <a:cubicBezTo>
                      <a:pt x="816212" y="332716"/>
                      <a:pt x="803332" y="317557"/>
                      <a:pt x="823913" y="338138"/>
                    </a:cubicBezTo>
                    <a:lnTo>
                      <a:pt x="852488" y="4143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A780"/>
                  </a:gs>
                  <a:gs pos="100000">
                    <a:srgbClr val="4A2808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4197438" y="1453689"/>
                <a:ext cx="481244" cy="1195388"/>
              </a:xfrm>
              <a:custGeom>
                <a:gdLst>
                  <a:gd name="connsiteX0" fmla="*/ 471719 w 481244"/>
                  <a:gd name="connsiteY0" fmla="*/ 600075 h 1195388"/>
                  <a:gd name="connsiteX1" fmla="*/ 428856 w 481244"/>
                  <a:gd name="connsiteY1" fmla="*/ 419100 h 1195388"/>
                  <a:gd name="connsiteX2" fmla="*/ 405044 w 481244"/>
                  <a:gd name="connsiteY2" fmla="*/ 280988 h 1195388"/>
                  <a:gd name="connsiteX3" fmla="*/ 305031 w 481244"/>
                  <a:gd name="connsiteY3" fmla="*/ 85725 h 1195388"/>
                  <a:gd name="connsiteX4" fmla="*/ 209781 w 481244"/>
                  <a:gd name="connsiteY4" fmla="*/ 19050 h 1195388"/>
                  <a:gd name="connsiteX5" fmla="*/ 105006 w 481244"/>
                  <a:gd name="connsiteY5" fmla="*/ 0 h 1195388"/>
                  <a:gd name="connsiteX6" fmla="*/ 19281 w 481244"/>
                  <a:gd name="connsiteY6" fmla="*/ 104775 h 1195388"/>
                  <a:gd name="connsiteX7" fmla="*/ 19281 w 481244"/>
                  <a:gd name="connsiteY7" fmla="*/ 104775 h 1195388"/>
                  <a:gd name="connsiteX8" fmla="*/ 231 w 481244"/>
                  <a:gd name="connsiteY8" fmla="*/ 142875 h 1195388"/>
                  <a:gd name="connsiteX9" fmla="*/ 4994 w 481244"/>
                  <a:gd name="connsiteY9" fmla="*/ 157163 h 1195388"/>
                  <a:gd name="connsiteX10" fmla="*/ 9756 w 481244"/>
                  <a:gd name="connsiteY10" fmla="*/ 176213 h 1195388"/>
                  <a:gd name="connsiteX11" fmla="*/ 24044 w 481244"/>
                  <a:gd name="connsiteY11" fmla="*/ 209550 h 1195388"/>
                  <a:gd name="connsiteX12" fmla="*/ 66906 w 481244"/>
                  <a:gd name="connsiteY12" fmla="*/ 300038 h 1195388"/>
                  <a:gd name="connsiteX13" fmla="*/ 105006 w 481244"/>
                  <a:gd name="connsiteY13" fmla="*/ 338138 h 1195388"/>
                  <a:gd name="connsiteX14" fmla="*/ 124056 w 481244"/>
                  <a:gd name="connsiteY14" fmla="*/ 366713 h 1195388"/>
                  <a:gd name="connsiteX15" fmla="*/ 205019 w 481244"/>
                  <a:gd name="connsiteY15" fmla="*/ 442913 h 1195388"/>
                  <a:gd name="connsiteX16" fmla="*/ 219306 w 481244"/>
                  <a:gd name="connsiteY16" fmla="*/ 481013 h 1195388"/>
                  <a:gd name="connsiteX17" fmla="*/ 228831 w 481244"/>
                  <a:gd name="connsiteY17" fmla="*/ 514350 h 1195388"/>
                  <a:gd name="connsiteX18" fmla="*/ 228831 w 481244"/>
                  <a:gd name="connsiteY18" fmla="*/ 547688 h 1195388"/>
                  <a:gd name="connsiteX19" fmla="*/ 200256 w 481244"/>
                  <a:gd name="connsiteY19" fmla="*/ 671513 h 1195388"/>
                  <a:gd name="connsiteX20" fmla="*/ 57381 w 481244"/>
                  <a:gd name="connsiteY20" fmla="*/ 752475 h 1195388"/>
                  <a:gd name="connsiteX21" fmla="*/ 38331 w 481244"/>
                  <a:gd name="connsiteY21" fmla="*/ 800100 h 1195388"/>
                  <a:gd name="connsiteX22" fmla="*/ 4994 w 481244"/>
                  <a:gd name="connsiteY22" fmla="*/ 871538 h 1195388"/>
                  <a:gd name="connsiteX23" fmla="*/ 14519 w 481244"/>
                  <a:gd name="connsiteY23" fmla="*/ 933450 h 1195388"/>
                  <a:gd name="connsiteX24" fmla="*/ 43094 w 481244"/>
                  <a:gd name="connsiteY24" fmla="*/ 985838 h 1195388"/>
                  <a:gd name="connsiteX25" fmla="*/ 71669 w 481244"/>
                  <a:gd name="connsiteY25" fmla="*/ 1028700 h 1195388"/>
                  <a:gd name="connsiteX26" fmla="*/ 85956 w 481244"/>
                  <a:gd name="connsiteY26" fmla="*/ 1047750 h 1195388"/>
                  <a:gd name="connsiteX27" fmla="*/ 90719 w 481244"/>
                  <a:gd name="connsiteY27" fmla="*/ 1062038 h 1195388"/>
                  <a:gd name="connsiteX28" fmla="*/ 162156 w 481244"/>
                  <a:gd name="connsiteY28" fmla="*/ 1114425 h 1195388"/>
                  <a:gd name="connsiteX29" fmla="*/ 190731 w 481244"/>
                  <a:gd name="connsiteY29" fmla="*/ 1147763 h 1195388"/>
                  <a:gd name="connsiteX30" fmla="*/ 209781 w 481244"/>
                  <a:gd name="connsiteY30" fmla="*/ 1166813 h 1195388"/>
                  <a:gd name="connsiteX31" fmla="*/ 271694 w 481244"/>
                  <a:gd name="connsiteY31" fmla="*/ 1195388 h 1195388"/>
                  <a:gd name="connsiteX32" fmla="*/ 314556 w 481244"/>
                  <a:gd name="connsiteY32" fmla="*/ 1190625 h 1195388"/>
                  <a:gd name="connsiteX33" fmla="*/ 385994 w 481244"/>
                  <a:gd name="connsiteY33" fmla="*/ 1162050 h 1195388"/>
                  <a:gd name="connsiteX34" fmla="*/ 438381 w 481244"/>
                  <a:gd name="connsiteY34" fmla="*/ 1076325 h 1195388"/>
                  <a:gd name="connsiteX35" fmla="*/ 447906 w 481244"/>
                  <a:gd name="connsiteY35" fmla="*/ 1000125 h 1195388"/>
                  <a:gd name="connsiteX36" fmla="*/ 462194 w 481244"/>
                  <a:gd name="connsiteY36" fmla="*/ 919163 h 1195388"/>
                  <a:gd name="connsiteX37" fmla="*/ 471719 w 481244"/>
                  <a:gd name="connsiteY37" fmla="*/ 847725 h 1195388"/>
                  <a:gd name="connsiteX38" fmla="*/ 481244 w 481244"/>
                  <a:gd name="connsiteY38" fmla="*/ 766763 h 1195388"/>
                  <a:gd name="connsiteX39" fmla="*/ 481244 w 481244"/>
                  <a:gd name="connsiteY39" fmla="*/ 700088 h 1195388"/>
                  <a:gd name="connsiteX40" fmla="*/ 471719 w 481244"/>
                  <a:gd name="connsiteY40" fmla="*/ 600075 h 1195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1244" h="1195388">
                    <a:moveTo>
                      <a:pt x="471719" y="600075"/>
                    </a:moveTo>
                    <a:lnTo>
                      <a:pt x="428856" y="419100"/>
                    </a:lnTo>
                    <a:lnTo>
                      <a:pt x="405044" y="280988"/>
                    </a:lnTo>
                    <a:lnTo>
                      <a:pt x="305031" y="85725"/>
                    </a:lnTo>
                    <a:lnTo>
                      <a:pt x="209781" y="19050"/>
                    </a:lnTo>
                    <a:lnTo>
                      <a:pt x="105006" y="0"/>
                    </a:lnTo>
                    <a:lnTo>
                      <a:pt x="19281" y="104775"/>
                    </a:lnTo>
                    <a:lnTo>
                      <a:pt x="19281" y="104775"/>
                    </a:lnTo>
                    <a:cubicBezTo>
                      <a:pt x="12931" y="117475"/>
                      <a:pt x="3967" y="129176"/>
                      <a:pt x="231" y="142875"/>
                    </a:cubicBezTo>
                    <a:cubicBezTo>
                      <a:pt x="-1090" y="147718"/>
                      <a:pt x="3615" y="152336"/>
                      <a:pt x="4994" y="157163"/>
                    </a:cubicBezTo>
                    <a:cubicBezTo>
                      <a:pt x="6792" y="163457"/>
                      <a:pt x="7686" y="170003"/>
                      <a:pt x="9756" y="176213"/>
                    </a:cubicBezTo>
                    <a:cubicBezTo>
                      <a:pt x="15178" y="192479"/>
                      <a:pt x="17709" y="196881"/>
                      <a:pt x="24044" y="209550"/>
                    </a:cubicBezTo>
                    <a:lnTo>
                      <a:pt x="66906" y="300038"/>
                    </a:lnTo>
                    <a:cubicBezTo>
                      <a:pt x="79606" y="312738"/>
                      <a:pt x="93317" y="324501"/>
                      <a:pt x="105006" y="338138"/>
                    </a:cubicBezTo>
                    <a:cubicBezTo>
                      <a:pt x="112456" y="346830"/>
                      <a:pt x="124056" y="366713"/>
                      <a:pt x="124056" y="366713"/>
                    </a:cubicBezTo>
                    <a:lnTo>
                      <a:pt x="205019" y="442913"/>
                    </a:lnTo>
                    <a:cubicBezTo>
                      <a:pt x="209781" y="455613"/>
                      <a:pt x="214744" y="468240"/>
                      <a:pt x="219306" y="481013"/>
                    </a:cubicBezTo>
                    <a:cubicBezTo>
                      <a:pt x="229333" y="509089"/>
                      <a:pt x="228831" y="499865"/>
                      <a:pt x="228831" y="514350"/>
                    </a:cubicBezTo>
                    <a:lnTo>
                      <a:pt x="228831" y="547688"/>
                    </a:lnTo>
                    <a:lnTo>
                      <a:pt x="200256" y="671513"/>
                    </a:lnTo>
                    <a:lnTo>
                      <a:pt x="57381" y="752475"/>
                    </a:lnTo>
                    <a:lnTo>
                      <a:pt x="38331" y="800100"/>
                    </a:lnTo>
                    <a:lnTo>
                      <a:pt x="4994" y="871538"/>
                    </a:lnTo>
                    <a:cubicBezTo>
                      <a:pt x="15897" y="920599"/>
                      <a:pt x="14519" y="899764"/>
                      <a:pt x="14519" y="933450"/>
                    </a:cubicBezTo>
                    <a:lnTo>
                      <a:pt x="43094" y="985838"/>
                    </a:lnTo>
                    <a:cubicBezTo>
                      <a:pt x="52619" y="1000125"/>
                      <a:pt x="61895" y="1014582"/>
                      <a:pt x="71669" y="1028700"/>
                    </a:cubicBezTo>
                    <a:cubicBezTo>
                      <a:pt x="76187" y="1035226"/>
                      <a:pt x="82018" y="1040858"/>
                      <a:pt x="85956" y="1047750"/>
                    </a:cubicBezTo>
                    <a:cubicBezTo>
                      <a:pt x="88447" y="1052109"/>
                      <a:pt x="90719" y="1062038"/>
                      <a:pt x="90719" y="1062038"/>
                    </a:cubicBezTo>
                    <a:lnTo>
                      <a:pt x="162156" y="1114425"/>
                    </a:lnTo>
                    <a:cubicBezTo>
                      <a:pt x="171681" y="1125538"/>
                      <a:pt x="180886" y="1136933"/>
                      <a:pt x="190731" y="1147763"/>
                    </a:cubicBezTo>
                    <a:cubicBezTo>
                      <a:pt x="196772" y="1154408"/>
                      <a:pt x="209781" y="1166813"/>
                      <a:pt x="209781" y="1166813"/>
                    </a:cubicBezTo>
                    <a:lnTo>
                      <a:pt x="271694" y="1195388"/>
                    </a:lnTo>
                    <a:lnTo>
                      <a:pt x="314556" y="1190625"/>
                    </a:lnTo>
                    <a:lnTo>
                      <a:pt x="385994" y="1162050"/>
                    </a:lnTo>
                    <a:lnTo>
                      <a:pt x="438381" y="1076325"/>
                    </a:lnTo>
                    <a:cubicBezTo>
                      <a:pt x="443397" y="1006109"/>
                      <a:pt x="433180" y="1029580"/>
                      <a:pt x="447906" y="1000125"/>
                    </a:cubicBezTo>
                    <a:lnTo>
                      <a:pt x="462194" y="919163"/>
                    </a:lnTo>
                    <a:cubicBezTo>
                      <a:pt x="471944" y="850916"/>
                      <a:pt x="471719" y="874939"/>
                      <a:pt x="471719" y="847725"/>
                    </a:cubicBezTo>
                    <a:lnTo>
                      <a:pt x="481244" y="766763"/>
                    </a:lnTo>
                    <a:lnTo>
                      <a:pt x="481244" y="700088"/>
                    </a:lnTo>
                    <a:lnTo>
                      <a:pt x="471719" y="600075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Полилиния 215"/>
              <p:cNvSpPr/>
              <p:nvPr/>
            </p:nvSpPr>
            <p:spPr>
              <a:xfrm>
                <a:off x="4169995" y="1429656"/>
                <a:ext cx="333375" cy="481013"/>
              </a:xfrm>
              <a:custGeom>
                <a:gdLst>
                  <a:gd name="connsiteX0" fmla="*/ 266700 w 333375"/>
                  <a:gd name="connsiteY0" fmla="*/ 481013 h 481013"/>
                  <a:gd name="connsiteX1" fmla="*/ 138112 w 333375"/>
                  <a:gd name="connsiteY1" fmla="*/ 409575 h 481013"/>
                  <a:gd name="connsiteX2" fmla="*/ 52387 w 333375"/>
                  <a:gd name="connsiteY2" fmla="*/ 404813 h 481013"/>
                  <a:gd name="connsiteX3" fmla="*/ 19050 w 333375"/>
                  <a:gd name="connsiteY3" fmla="*/ 347663 h 481013"/>
                  <a:gd name="connsiteX4" fmla="*/ 0 w 333375"/>
                  <a:gd name="connsiteY4" fmla="*/ 252413 h 481013"/>
                  <a:gd name="connsiteX5" fmla="*/ 4762 w 333375"/>
                  <a:gd name="connsiteY5" fmla="*/ 180975 h 481013"/>
                  <a:gd name="connsiteX6" fmla="*/ 57150 w 333375"/>
                  <a:gd name="connsiteY6" fmla="*/ 52388 h 481013"/>
                  <a:gd name="connsiteX7" fmla="*/ 119062 w 333375"/>
                  <a:gd name="connsiteY7" fmla="*/ 0 h 481013"/>
                  <a:gd name="connsiteX8" fmla="*/ 214312 w 333375"/>
                  <a:gd name="connsiteY8" fmla="*/ 4763 h 481013"/>
                  <a:gd name="connsiteX9" fmla="*/ 304800 w 333375"/>
                  <a:gd name="connsiteY9" fmla="*/ 33338 h 481013"/>
                  <a:gd name="connsiteX10" fmla="*/ 333375 w 333375"/>
                  <a:gd name="connsiteY10" fmla="*/ 104775 h 481013"/>
                  <a:gd name="connsiteX11" fmla="*/ 266700 w 333375"/>
                  <a:gd name="connsiteY11" fmla="*/ 104775 h 481013"/>
                  <a:gd name="connsiteX12" fmla="*/ 185737 w 333375"/>
                  <a:gd name="connsiteY12" fmla="*/ 109538 h 481013"/>
                  <a:gd name="connsiteX13" fmla="*/ 104775 w 333375"/>
                  <a:gd name="connsiteY13" fmla="*/ 147638 h 481013"/>
                  <a:gd name="connsiteX14" fmla="*/ 85725 w 333375"/>
                  <a:gd name="connsiteY14" fmla="*/ 171450 h 481013"/>
                  <a:gd name="connsiteX15" fmla="*/ 66675 w 333375"/>
                  <a:gd name="connsiteY15" fmla="*/ 238125 h 481013"/>
                  <a:gd name="connsiteX16" fmla="*/ 85725 w 333375"/>
                  <a:gd name="connsiteY16" fmla="*/ 304800 h 481013"/>
                  <a:gd name="connsiteX17" fmla="*/ 138112 w 333375"/>
                  <a:gd name="connsiteY17" fmla="*/ 404813 h 481013"/>
                  <a:gd name="connsiteX18" fmla="*/ 266700 w 333375"/>
                  <a:gd name="connsiteY18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375" h="481013">
                    <a:moveTo>
                      <a:pt x="266700" y="481013"/>
                    </a:moveTo>
                    <a:lnTo>
                      <a:pt x="138112" y="409575"/>
                    </a:lnTo>
                    <a:lnTo>
                      <a:pt x="52387" y="404813"/>
                    </a:lnTo>
                    <a:lnTo>
                      <a:pt x="19050" y="347663"/>
                    </a:lnTo>
                    <a:lnTo>
                      <a:pt x="0" y="252413"/>
                    </a:lnTo>
                    <a:lnTo>
                      <a:pt x="4762" y="180975"/>
                    </a:lnTo>
                    <a:lnTo>
                      <a:pt x="57150" y="52388"/>
                    </a:lnTo>
                    <a:lnTo>
                      <a:pt x="119062" y="0"/>
                    </a:lnTo>
                    <a:lnTo>
                      <a:pt x="214312" y="4763"/>
                    </a:lnTo>
                    <a:lnTo>
                      <a:pt x="304800" y="33338"/>
                    </a:lnTo>
                    <a:lnTo>
                      <a:pt x="333375" y="104775"/>
                    </a:lnTo>
                    <a:lnTo>
                      <a:pt x="266700" y="104775"/>
                    </a:lnTo>
                    <a:lnTo>
                      <a:pt x="185737" y="109538"/>
                    </a:lnTo>
                    <a:lnTo>
                      <a:pt x="104775" y="147638"/>
                    </a:lnTo>
                    <a:lnTo>
                      <a:pt x="85725" y="171450"/>
                    </a:lnTo>
                    <a:lnTo>
                      <a:pt x="66675" y="238125"/>
                    </a:lnTo>
                    <a:lnTo>
                      <a:pt x="85725" y="304800"/>
                    </a:lnTo>
                    <a:lnTo>
                      <a:pt x="138112" y="404813"/>
                    </a:lnTo>
                    <a:lnTo>
                      <a:pt x="26670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7" name="Группа 216"/>
              <p:cNvGrpSpPr/>
              <p:nvPr/>
            </p:nvGrpSpPr>
            <p:grpSpPr>
              <a:xfrm>
                <a:off x="4062898" y="1841211"/>
                <a:ext cx="384685" cy="357990"/>
                <a:chOff x="1524877" y="1170773"/>
                <a:chExt cx="384685" cy="357990"/>
              </a:xfrm>
            </p:grpSpPr>
            <p:sp>
              <p:nvSpPr>
                <p:cNvPr id="238" name="Овал 237"/>
                <p:cNvSpPr/>
                <p:nvPr/>
              </p:nvSpPr>
              <p:spPr>
                <a:xfrm>
                  <a:off x="1524877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9" name="Овал 238"/>
                <p:cNvSpPr/>
                <p:nvPr/>
              </p:nvSpPr>
              <p:spPr>
                <a:xfrm>
                  <a:off x="1597997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0" name="Овал 239"/>
                <p:cNvSpPr/>
                <p:nvPr/>
              </p:nvSpPr>
              <p:spPr>
                <a:xfrm>
                  <a:off x="1639012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8" name="Полилиния 217"/>
              <p:cNvSpPr/>
              <p:nvPr/>
            </p:nvSpPr>
            <p:spPr>
              <a:xfrm>
                <a:off x="4788420" y="1329577"/>
                <a:ext cx="690580" cy="1223963"/>
              </a:xfrm>
              <a:custGeom>
                <a:gdLst>
                  <a:gd name="connsiteX0" fmla="*/ 61912 w 690580"/>
                  <a:gd name="connsiteY0" fmla="*/ 409575 h 1223963"/>
                  <a:gd name="connsiteX1" fmla="*/ 0 w 690580"/>
                  <a:gd name="connsiteY1" fmla="*/ 276225 h 1223963"/>
                  <a:gd name="connsiteX2" fmla="*/ 38100 w 690580"/>
                  <a:gd name="connsiteY2" fmla="*/ 123825 h 1223963"/>
                  <a:gd name="connsiteX3" fmla="*/ 152400 w 690580"/>
                  <a:gd name="connsiteY3" fmla="*/ 28575 h 1223963"/>
                  <a:gd name="connsiteX4" fmla="*/ 328612 w 690580"/>
                  <a:gd name="connsiteY4" fmla="*/ 0 h 1223963"/>
                  <a:gd name="connsiteX5" fmla="*/ 371475 w 690580"/>
                  <a:gd name="connsiteY5" fmla="*/ 4763 h 1223963"/>
                  <a:gd name="connsiteX6" fmla="*/ 400050 w 690580"/>
                  <a:gd name="connsiteY6" fmla="*/ 19050 h 1223963"/>
                  <a:gd name="connsiteX7" fmla="*/ 509587 w 690580"/>
                  <a:gd name="connsiteY7" fmla="*/ 71438 h 1223963"/>
                  <a:gd name="connsiteX8" fmla="*/ 552450 w 690580"/>
                  <a:gd name="connsiteY8" fmla="*/ 104775 h 1223963"/>
                  <a:gd name="connsiteX9" fmla="*/ 638175 w 690580"/>
                  <a:gd name="connsiteY9" fmla="*/ 247650 h 1223963"/>
                  <a:gd name="connsiteX10" fmla="*/ 671512 w 690580"/>
                  <a:gd name="connsiteY10" fmla="*/ 485775 h 1223963"/>
                  <a:gd name="connsiteX11" fmla="*/ 685800 w 690580"/>
                  <a:gd name="connsiteY11" fmla="*/ 681038 h 1223963"/>
                  <a:gd name="connsiteX12" fmla="*/ 690562 w 690580"/>
                  <a:gd name="connsiteY12" fmla="*/ 752475 h 1223963"/>
                  <a:gd name="connsiteX13" fmla="*/ 681037 w 690580"/>
                  <a:gd name="connsiteY13" fmla="*/ 885825 h 1223963"/>
                  <a:gd name="connsiteX14" fmla="*/ 633412 w 690580"/>
                  <a:gd name="connsiteY14" fmla="*/ 1052513 h 1223963"/>
                  <a:gd name="connsiteX15" fmla="*/ 595312 w 690580"/>
                  <a:gd name="connsiteY15" fmla="*/ 1104900 h 1223963"/>
                  <a:gd name="connsiteX16" fmla="*/ 538162 w 690580"/>
                  <a:gd name="connsiteY16" fmla="*/ 1152525 h 1223963"/>
                  <a:gd name="connsiteX17" fmla="*/ 485775 w 690580"/>
                  <a:gd name="connsiteY17" fmla="*/ 1185863 h 1223963"/>
                  <a:gd name="connsiteX18" fmla="*/ 385762 w 690580"/>
                  <a:gd name="connsiteY18" fmla="*/ 1223963 h 1223963"/>
                  <a:gd name="connsiteX19" fmla="*/ 304800 w 690580"/>
                  <a:gd name="connsiteY19" fmla="*/ 1209675 h 1223963"/>
                  <a:gd name="connsiteX20" fmla="*/ 280987 w 690580"/>
                  <a:gd name="connsiteY20" fmla="*/ 1114425 h 1223963"/>
                  <a:gd name="connsiteX21" fmla="*/ 309562 w 690580"/>
                  <a:gd name="connsiteY21" fmla="*/ 942975 h 1223963"/>
                  <a:gd name="connsiteX22" fmla="*/ 295275 w 690580"/>
                  <a:gd name="connsiteY22" fmla="*/ 876300 h 1223963"/>
                  <a:gd name="connsiteX23" fmla="*/ 395287 w 690580"/>
                  <a:gd name="connsiteY23" fmla="*/ 838200 h 1223963"/>
                  <a:gd name="connsiteX24" fmla="*/ 471487 w 690580"/>
                  <a:gd name="connsiteY24" fmla="*/ 762000 h 1223963"/>
                  <a:gd name="connsiteX25" fmla="*/ 442912 w 690580"/>
                  <a:gd name="connsiteY25" fmla="*/ 657225 h 1223963"/>
                  <a:gd name="connsiteX26" fmla="*/ 419100 w 690580"/>
                  <a:gd name="connsiteY26" fmla="*/ 619125 h 1223963"/>
                  <a:gd name="connsiteX27" fmla="*/ 414337 w 690580"/>
                  <a:gd name="connsiteY27" fmla="*/ 604838 h 1223963"/>
                  <a:gd name="connsiteX28" fmla="*/ 400050 w 690580"/>
                  <a:gd name="connsiteY28" fmla="*/ 600075 h 1223963"/>
                  <a:gd name="connsiteX29" fmla="*/ 385762 w 690580"/>
                  <a:gd name="connsiteY29" fmla="*/ 590550 h 1223963"/>
                  <a:gd name="connsiteX30" fmla="*/ 376237 w 690580"/>
                  <a:gd name="connsiteY30" fmla="*/ 585788 h 1223963"/>
                  <a:gd name="connsiteX31" fmla="*/ 376237 w 690580"/>
                  <a:gd name="connsiteY31" fmla="*/ 585788 h 1223963"/>
                  <a:gd name="connsiteX32" fmla="*/ 314325 w 690580"/>
                  <a:gd name="connsiteY32" fmla="*/ 523875 h 1223963"/>
                  <a:gd name="connsiteX33" fmla="*/ 328612 w 690580"/>
                  <a:gd name="connsiteY33" fmla="*/ 485775 h 1223963"/>
                  <a:gd name="connsiteX34" fmla="*/ 357187 w 690580"/>
                  <a:gd name="connsiteY34" fmla="*/ 390525 h 1223963"/>
                  <a:gd name="connsiteX35" fmla="*/ 385762 w 690580"/>
                  <a:gd name="connsiteY35" fmla="*/ 276225 h 1223963"/>
                  <a:gd name="connsiteX36" fmla="*/ 385762 w 690580"/>
                  <a:gd name="connsiteY36" fmla="*/ 185738 h 1223963"/>
                  <a:gd name="connsiteX37" fmla="*/ 271462 w 690580"/>
                  <a:gd name="connsiteY37" fmla="*/ 166688 h 1223963"/>
                  <a:gd name="connsiteX38" fmla="*/ 214312 w 690580"/>
                  <a:gd name="connsiteY38" fmla="*/ 180975 h 1223963"/>
                  <a:gd name="connsiteX39" fmla="*/ 123825 w 690580"/>
                  <a:gd name="connsiteY39" fmla="*/ 285750 h 1223963"/>
                  <a:gd name="connsiteX40" fmla="*/ 61912 w 690580"/>
                  <a:gd name="connsiteY40" fmla="*/ 409575 h 1223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90580" h="1223963">
                    <a:moveTo>
                      <a:pt x="61912" y="409575"/>
                    </a:moveTo>
                    <a:lnTo>
                      <a:pt x="0" y="276225"/>
                    </a:lnTo>
                    <a:lnTo>
                      <a:pt x="38100" y="123825"/>
                    </a:lnTo>
                    <a:lnTo>
                      <a:pt x="152400" y="28575"/>
                    </a:lnTo>
                    <a:lnTo>
                      <a:pt x="328612" y="0"/>
                    </a:lnTo>
                    <a:cubicBezTo>
                      <a:pt x="342900" y="1588"/>
                      <a:pt x="357585" y="1059"/>
                      <a:pt x="371475" y="4763"/>
                    </a:cubicBezTo>
                    <a:cubicBezTo>
                      <a:pt x="381765" y="7507"/>
                      <a:pt x="400050" y="19050"/>
                      <a:pt x="400050" y="19050"/>
                    </a:cubicBezTo>
                    <a:lnTo>
                      <a:pt x="509587" y="71438"/>
                    </a:lnTo>
                    <a:lnTo>
                      <a:pt x="552450" y="104775"/>
                    </a:lnTo>
                    <a:lnTo>
                      <a:pt x="638175" y="247650"/>
                    </a:lnTo>
                    <a:lnTo>
                      <a:pt x="671512" y="485775"/>
                    </a:lnTo>
                    <a:lnTo>
                      <a:pt x="685800" y="681038"/>
                    </a:lnTo>
                    <a:cubicBezTo>
                      <a:pt x="691137" y="739749"/>
                      <a:pt x="690562" y="715891"/>
                      <a:pt x="690562" y="752475"/>
                    </a:cubicBezTo>
                    <a:lnTo>
                      <a:pt x="681037" y="885825"/>
                    </a:lnTo>
                    <a:lnTo>
                      <a:pt x="633412" y="1052513"/>
                    </a:lnTo>
                    <a:cubicBezTo>
                      <a:pt x="597896" y="1098177"/>
                      <a:pt x="608170" y="1079186"/>
                      <a:pt x="595312" y="1104900"/>
                    </a:cubicBezTo>
                    <a:lnTo>
                      <a:pt x="538162" y="1152525"/>
                    </a:lnTo>
                    <a:lnTo>
                      <a:pt x="485775" y="1185863"/>
                    </a:lnTo>
                    <a:lnTo>
                      <a:pt x="385762" y="1223963"/>
                    </a:lnTo>
                    <a:lnTo>
                      <a:pt x="304800" y="1209675"/>
                    </a:lnTo>
                    <a:lnTo>
                      <a:pt x="280987" y="1114425"/>
                    </a:lnTo>
                    <a:lnTo>
                      <a:pt x="309562" y="942975"/>
                    </a:lnTo>
                    <a:lnTo>
                      <a:pt x="295275" y="876300"/>
                    </a:lnTo>
                    <a:lnTo>
                      <a:pt x="395287" y="838200"/>
                    </a:lnTo>
                    <a:lnTo>
                      <a:pt x="471487" y="762000"/>
                    </a:lnTo>
                    <a:lnTo>
                      <a:pt x="442912" y="657225"/>
                    </a:lnTo>
                    <a:cubicBezTo>
                      <a:pt x="434975" y="644525"/>
                      <a:pt x="426272" y="632273"/>
                      <a:pt x="419100" y="619125"/>
                    </a:cubicBezTo>
                    <a:cubicBezTo>
                      <a:pt x="416696" y="614718"/>
                      <a:pt x="417887" y="608388"/>
                      <a:pt x="414337" y="604838"/>
                    </a:cubicBezTo>
                    <a:cubicBezTo>
                      <a:pt x="410787" y="601288"/>
                      <a:pt x="404540" y="602320"/>
                      <a:pt x="400050" y="600075"/>
                    </a:cubicBezTo>
                    <a:cubicBezTo>
                      <a:pt x="394930" y="597515"/>
                      <a:pt x="390670" y="593495"/>
                      <a:pt x="385762" y="590550"/>
                    </a:cubicBezTo>
                    <a:cubicBezTo>
                      <a:pt x="382718" y="588724"/>
                      <a:pt x="379412" y="587375"/>
                      <a:pt x="376237" y="585788"/>
                    </a:cubicBezTo>
                    <a:lnTo>
                      <a:pt x="376237" y="585788"/>
                    </a:lnTo>
                    <a:lnTo>
                      <a:pt x="314325" y="523875"/>
                    </a:lnTo>
                    <a:lnTo>
                      <a:pt x="328612" y="485775"/>
                    </a:lnTo>
                    <a:lnTo>
                      <a:pt x="357187" y="390525"/>
                    </a:lnTo>
                    <a:lnTo>
                      <a:pt x="385762" y="276225"/>
                    </a:lnTo>
                    <a:lnTo>
                      <a:pt x="385762" y="185738"/>
                    </a:lnTo>
                    <a:lnTo>
                      <a:pt x="271462" y="166688"/>
                    </a:lnTo>
                    <a:cubicBezTo>
                      <a:pt x="224082" y="182481"/>
                      <a:pt x="243660" y="180975"/>
                      <a:pt x="214312" y="180975"/>
                    </a:cubicBezTo>
                    <a:lnTo>
                      <a:pt x="123825" y="285750"/>
                    </a:lnTo>
                    <a:lnTo>
                      <a:pt x="61912" y="409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8B58A"/>
                  </a:gs>
                  <a:gs pos="100000">
                    <a:srgbClr val="74461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Полилиния 218"/>
              <p:cNvSpPr/>
              <p:nvPr/>
            </p:nvSpPr>
            <p:spPr>
              <a:xfrm>
                <a:off x="4754679" y="1533056"/>
                <a:ext cx="404812" cy="1166812"/>
              </a:xfrm>
              <a:custGeom>
                <a:gdLst>
                  <a:gd name="connsiteX0" fmla="*/ 42862 w 404812"/>
                  <a:gd name="connsiteY0" fmla="*/ 566737 h 1166812"/>
                  <a:gd name="connsiteX1" fmla="*/ 0 w 404812"/>
                  <a:gd name="connsiteY1" fmla="*/ 485775 h 1166812"/>
                  <a:gd name="connsiteX2" fmla="*/ 42862 w 404812"/>
                  <a:gd name="connsiteY2" fmla="*/ 333375 h 1166812"/>
                  <a:gd name="connsiteX3" fmla="*/ 76200 w 404812"/>
                  <a:gd name="connsiteY3" fmla="*/ 180975 h 1166812"/>
                  <a:gd name="connsiteX4" fmla="*/ 100012 w 404812"/>
                  <a:gd name="connsiteY4" fmla="*/ 61912 h 1166812"/>
                  <a:gd name="connsiteX5" fmla="*/ 166687 w 404812"/>
                  <a:gd name="connsiteY5" fmla="*/ 9525 h 1166812"/>
                  <a:gd name="connsiteX6" fmla="*/ 271462 w 404812"/>
                  <a:gd name="connsiteY6" fmla="*/ 0 h 1166812"/>
                  <a:gd name="connsiteX7" fmla="*/ 390525 w 404812"/>
                  <a:gd name="connsiteY7" fmla="*/ 28575 h 1166812"/>
                  <a:gd name="connsiteX8" fmla="*/ 404812 w 404812"/>
                  <a:gd name="connsiteY8" fmla="*/ 90487 h 1166812"/>
                  <a:gd name="connsiteX9" fmla="*/ 323850 w 404812"/>
                  <a:gd name="connsiteY9" fmla="*/ 176212 h 1166812"/>
                  <a:gd name="connsiteX10" fmla="*/ 214312 w 404812"/>
                  <a:gd name="connsiteY10" fmla="*/ 280987 h 1166812"/>
                  <a:gd name="connsiteX11" fmla="*/ 185737 w 404812"/>
                  <a:gd name="connsiteY11" fmla="*/ 352425 h 1166812"/>
                  <a:gd name="connsiteX12" fmla="*/ 152400 w 404812"/>
                  <a:gd name="connsiteY12" fmla="*/ 409575 h 1166812"/>
                  <a:gd name="connsiteX13" fmla="*/ 157162 w 404812"/>
                  <a:gd name="connsiteY13" fmla="*/ 538162 h 1166812"/>
                  <a:gd name="connsiteX14" fmla="*/ 185737 w 404812"/>
                  <a:gd name="connsiteY14" fmla="*/ 590550 h 1166812"/>
                  <a:gd name="connsiteX15" fmla="*/ 195262 w 404812"/>
                  <a:gd name="connsiteY15" fmla="*/ 600075 h 1166812"/>
                  <a:gd name="connsiteX16" fmla="*/ 314325 w 404812"/>
                  <a:gd name="connsiteY16" fmla="*/ 685800 h 1166812"/>
                  <a:gd name="connsiteX17" fmla="*/ 338137 w 404812"/>
                  <a:gd name="connsiteY17" fmla="*/ 800100 h 1166812"/>
                  <a:gd name="connsiteX18" fmla="*/ 328612 w 404812"/>
                  <a:gd name="connsiteY18" fmla="*/ 842962 h 1166812"/>
                  <a:gd name="connsiteX19" fmla="*/ 323850 w 404812"/>
                  <a:gd name="connsiteY19" fmla="*/ 866775 h 1166812"/>
                  <a:gd name="connsiteX20" fmla="*/ 342900 w 404812"/>
                  <a:gd name="connsiteY20" fmla="*/ 938212 h 1166812"/>
                  <a:gd name="connsiteX21" fmla="*/ 323850 w 404812"/>
                  <a:gd name="connsiteY21" fmla="*/ 995362 h 1166812"/>
                  <a:gd name="connsiteX22" fmla="*/ 319087 w 404812"/>
                  <a:gd name="connsiteY22" fmla="*/ 1009650 h 1166812"/>
                  <a:gd name="connsiteX23" fmla="*/ 285750 w 404812"/>
                  <a:gd name="connsiteY23" fmla="*/ 1076325 h 1166812"/>
                  <a:gd name="connsiteX24" fmla="*/ 238125 w 404812"/>
                  <a:gd name="connsiteY24" fmla="*/ 1104900 h 1166812"/>
                  <a:gd name="connsiteX25" fmla="*/ 214312 w 404812"/>
                  <a:gd name="connsiteY25" fmla="*/ 1114425 h 1166812"/>
                  <a:gd name="connsiteX26" fmla="*/ 123825 w 404812"/>
                  <a:gd name="connsiteY26" fmla="*/ 1166812 h 1166812"/>
                  <a:gd name="connsiteX27" fmla="*/ 71437 w 404812"/>
                  <a:gd name="connsiteY27" fmla="*/ 1123950 h 1166812"/>
                  <a:gd name="connsiteX28" fmla="*/ 76200 w 404812"/>
                  <a:gd name="connsiteY28" fmla="*/ 1066800 h 1166812"/>
                  <a:gd name="connsiteX29" fmla="*/ 85725 w 404812"/>
                  <a:gd name="connsiteY29" fmla="*/ 938212 h 1166812"/>
                  <a:gd name="connsiteX30" fmla="*/ 66675 w 404812"/>
                  <a:gd name="connsiteY30" fmla="*/ 776287 h 1166812"/>
                  <a:gd name="connsiteX31" fmla="*/ 52387 w 404812"/>
                  <a:gd name="connsiteY31" fmla="*/ 642937 h 1166812"/>
                  <a:gd name="connsiteX32" fmla="*/ 19050 w 404812"/>
                  <a:gd name="connsiteY32" fmla="*/ 514350 h 1166812"/>
                  <a:gd name="connsiteX33" fmla="*/ 42862 w 404812"/>
                  <a:gd name="connsiteY33" fmla="*/ 566737 h 11668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812" h="1166812">
                    <a:moveTo>
                      <a:pt x="42862" y="566737"/>
                    </a:moveTo>
                    <a:lnTo>
                      <a:pt x="0" y="485775"/>
                    </a:lnTo>
                    <a:lnTo>
                      <a:pt x="42862" y="333375"/>
                    </a:lnTo>
                    <a:lnTo>
                      <a:pt x="76200" y="180975"/>
                    </a:lnTo>
                    <a:lnTo>
                      <a:pt x="100012" y="61912"/>
                    </a:lnTo>
                    <a:lnTo>
                      <a:pt x="166687" y="9525"/>
                    </a:lnTo>
                    <a:lnTo>
                      <a:pt x="271462" y="0"/>
                    </a:lnTo>
                    <a:lnTo>
                      <a:pt x="390525" y="28575"/>
                    </a:lnTo>
                    <a:lnTo>
                      <a:pt x="404812" y="90487"/>
                    </a:lnTo>
                    <a:lnTo>
                      <a:pt x="323850" y="176212"/>
                    </a:lnTo>
                    <a:lnTo>
                      <a:pt x="214312" y="280987"/>
                    </a:lnTo>
                    <a:cubicBezTo>
                      <a:pt x="189226" y="346213"/>
                      <a:pt x="200389" y="323123"/>
                      <a:pt x="185737" y="352425"/>
                    </a:cubicBezTo>
                    <a:lnTo>
                      <a:pt x="152400" y="409575"/>
                    </a:lnTo>
                    <a:lnTo>
                      <a:pt x="157162" y="538162"/>
                    </a:lnTo>
                    <a:cubicBezTo>
                      <a:pt x="164381" y="552601"/>
                      <a:pt x="174137" y="576050"/>
                      <a:pt x="185737" y="590550"/>
                    </a:cubicBezTo>
                    <a:cubicBezTo>
                      <a:pt x="188542" y="594056"/>
                      <a:pt x="192087" y="596900"/>
                      <a:pt x="195262" y="600075"/>
                    </a:cubicBezTo>
                    <a:lnTo>
                      <a:pt x="314325" y="685800"/>
                    </a:lnTo>
                    <a:lnTo>
                      <a:pt x="338137" y="800100"/>
                    </a:lnTo>
                    <a:cubicBezTo>
                      <a:pt x="334962" y="814387"/>
                      <a:pt x="332162" y="828763"/>
                      <a:pt x="328612" y="842962"/>
                    </a:cubicBezTo>
                    <a:cubicBezTo>
                      <a:pt x="322846" y="866026"/>
                      <a:pt x="323850" y="848584"/>
                      <a:pt x="323850" y="866775"/>
                    </a:cubicBezTo>
                    <a:lnTo>
                      <a:pt x="342900" y="938212"/>
                    </a:lnTo>
                    <a:lnTo>
                      <a:pt x="323850" y="995362"/>
                    </a:lnTo>
                    <a:lnTo>
                      <a:pt x="319087" y="1009650"/>
                    </a:lnTo>
                    <a:lnTo>
                      <a:pt x="285750" y="1076325"/>
                    </a:lnTo>
                    <a:cubicBezTo>
                      <a:pt x="269875" y="1085850"/>
                      <a:pt x="254460" y="1096188"/>
                      <a:pt x="238125" y="1104900"/>
                    </a:cubicBezTo>
                    <a:cubicBezTo>
                      <a:pt x="230582" y="1108923"/>
                      <a:pt x="214312" y="1114425"/>
                      <a:pt x="214312" y="1114425"/>
                    </a:cubicBezTo>
                    <a:lnTo>
                      <a:pt x="123825" y="1166812"/>
                    </a:lnTo>
                    <a:lnTo>
                      <a:pt x="71437" y="1123950"/>
                    </a:lnTo>
                    <a:lnTo>
                      <a:pt x="76200" y="1066800"/>
                    </a:lnTo>
                    <a:lnTo>
                      <a:pt x="85725" y="938212"/>
                    </a:lnTo>
                    <a:lnTo>
                      <a:pt x="66675" y="776287"/>
                    </a:lnTo>
                    <a:lnTo>
                      <a:pt x="52387" y="642937"/>
                    </a:lnTo>
                    <a:lnTo>
                      <a:pt x="19050" y="514350"/>
                    </a:lnTo>
                    <a:lnTo>
                      <a:pt x="42862" y="566737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4858067" y="1429656"/>
                <a:ext cx="366712" cy="481013"/>
              </a:xfrm>
              <a:custGeom>
                <a:gdLst>
                  <a:gd name="connsiteX0" fmla="*/ 57150 w 366712"/>
                  <a:gd name="connsiteY0" fmla="*/ 481013 h 481013"/>
                  <a:gd name="connsiteX1" fmla="*/ 171450 w 366712"/>
                  <a:gd name="connsiteY1" fmla="*/ 400050 h 481013"/>
                  <a:gd name="connsiteX2" fmla="*/ 261937 w 366712"/>
                  <a:gd name="connsiteY2" fmla="*/ 404813 h 481013"/>
                  <a:gd name="connsiteX3" fmla="*/ 300037 w 366712"/>
                  <a:gd name="connsiteY3" fmla="*/ 385763 h 481013"/>
                  <a:gd name="connsiteX4" fmla="*/ 309562 w 366712"/>
                  <a:gd name="connsiteY4" fmla="*/ 309563 h 481013"/>
                  <a:gd name="connsiteX5" fmla="*/ 352425 w 366712"/>
                  <a:gd name="connsiteY5" fmla="*/ 214313 h 481013"/>
                  <a:gd name="connsiteX6" fmla="*/ 366712 w 366712"/>
                  <a:gd name="connsiteY6" fmla="*/ 142875 h 481013"/>
                  <a:gd name="connsiteX7" fmla="*/ 347662 w 366712"/>
                  <a:gd name="connsiteY7" fmla="*/ 42863 h 481013"/>
                  <a:gd name="connsiteX8" fmla="*/ 280987 w 366712"/>
                  <a:gd name="connsiteY8" fmla="*/ 9525 h 481013"/>
                  <a:gd name="connsiteX9" fmla="*/ 166687 w 366712"/>
                  <a:gd name="connsiteY9" fmla="*/ 0 h 481013"/>
                  <a:gd name="connsiteX10" fmla="*/ 47625 w 366712"/>
                  <a:gd name="connsiteY10" fmla="*/ 33338 h 481013"/>
                  <a:gd name="connsiteX11" fmla="*/ 9525 w 366712"/>
                  <a:gd name="connsiteY11" fmla="*/ 71438 h 481013"/>
                  <a:gd name="connsiteX12" fmla="*/ 0 w 366712"/>
                  <a:gd name="connsiteY12" fmla="*/ 166688 h 481013"/>
                  <a:gd name="connsiteX13" fmla="*/ 90487 w 366712"/>
                  <a:gd name="connsiteY13" fmla="*/ 95250 h 481013"/>
                  <a:gd name="connsiteX14" fmla="*/ 166687 w 366712"/>
                  <a:gd name="connsiteY14" fmla="*/ 104775 h 481013"/>
                  <a:gd name="connsiteX15" fmla="*/ 266700 w 366712"/>
                  <a:gd name="connsiteY15" fmla="*/ 180975 h 481013"/>
                  <a:gd name="connsiteX16" fmla="*/ 247650 w 366712"/>
                  <a:gd name="connsiteY16" fmla="*/ 257175 h 481013"/>
                  <a:gd name="connsiteX17" fmla="*/ 195262 w 366712"/>
                  <a:gd name="connsiteY17" fmla="*/ 304800 h 481013"/>
                  <a:gd name="connsiteX18" fmla="*/ 128587 w 366712"/>
                  <a:gd name="connsiteY18" fmla="*/ 366713 h 481013"/>
                  <a:gd name="connsiteX19" fmla="*/ 90487 w 366712"/>
                  <a:gd name="connsiteY19" fmla="*/ 438150 h 481013"/>
                  <a:gd name="connsiteX20" fmla="*/ 57150 w 366712"/>
                  <a:gd name="connsiteY20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6712" h="481013">
                    <a:moveTo>
                      <a:pt x="57150" y="481013"/>
                    </a:moveTo>
                    <a:lnTo>
                      <a:pt x="171450" y="400050"/>
                    </a:lnTo>
                    <a:lnTo>
                      <a:pt x="261937" y="404813"/>
                    </a:lnTo>
                    <a:lnTo>
                      <a:pt x="300037" y="385763"/>
                    </a:lnTo>
                    <a:lnTo>
                      <a:pt x="309562" y="309563"/>
                    </a:lnTo>
                    <a:lnTo>
                      <a:pt x="352425" y="214313"/>
                    </a:lnTo>
                    <a:lnTo>
                      <a:pt x="366712" y="142875"/>
                    </a:lnTo>
                    <a:lnTo>
                      <a:pt x="347662" y="42863"/>
                    </a:lnTo>
                    <a:lnTo>
                      <a:pt x="280987" y="9525"/>
                    </a:lnTo>
                    <a:lnTo>
                      <a:pt x="166687" y="0"/>
                    </a:lnTo>
                    <a:lnTo>
                      <a:pt x="47625" y="33338"/>
                    </a:lnTo>
                    <a:lnTo>
                      <a:pt x="9525" y="71438"/>
                    </a:lnTo>
                    <a:lnTo>
                      <a:pt x="0" y="166688"/>
                    </a:lnTo>
                    <a:lnTo>
                      <a:pt x="90487" y="95250"/>
                    </a:lnTo>
                    <a:lnTo>
                      <a:pt x="166687" y="104775"/>
                    </a:lnTo>
                    <a:lnTo>
                      <a:pt x="266700" y="180975"/>
                    </a:lnTo>
                    <a:lnTo>
                      <a:pt x="247650" y="257175"/>
                    </a:lnTo>
                    <a:lnTo>
                      <a:pt x="195262" y="304800"/>
                    </a:lnTo>
                    <a:lnTo>
                      <a:pt x="128587" y="366713"/>
                    </a:lnTo>
                    <a:lnTo>
                      <a:pt x="90487" y="438150"/>
                    </a:lnTo>
                    <a:lnTo>
                      <a:pt x="5715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1" name="Группа 220"/>
              <p:cNvGrpSpPr/>
              <p:nvPr/>
            </p:nvGrpSpPr>
            <p:grpSpPr>
              <a:xfrm>
                <a:off x="4899049" y="1841211"/>
                <a:ext cx="384685" cy="357990"/>
                <a:chOff x="2095459" y="1170773"/>
                <a:chExt cx="384685" cy="357990"/>
              </a:xfrm>
            </p:grpSpPr>
            <p:sp>
              <p:nvSpPr>
                <p:cNvPr id="235" name="Овал 234"/>
                <p:cNvSpPr/>
                <p:nvPr/>
              </p:nvSpPr>
              <p:spPr>
                <a:xfrm>
                  <a:off x="2095459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6" name="Овал 235"/>
                <p:cNvSpPr/>
                <p:nvPr/>
              </p:nvSpPr>
              <p:spPr>
                <a:xfrm>
                  <a:off x="2168579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7" name="Овал 236"/>
                <p:cNvSpPr/>
                <p:nvPr/>
              </p:nvSpPr>
              <p:spPr>
                <a:xfrm>
                  <a:off x="2209594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2" name="Полилиния 221"/>
              <p:cNvSpPr/>
              <p:nvPr/>
            </p:nvSpPr>
            <p:spPr>
              <a:xfrm>
                <a:off x="4564079" y="1133388"/>
                <a:ext cx="223838" cy="819150"/>
              </a:xfrm>
              <a:custGeom>
                <a:gdLst>
                  <a:gd name="connsiteX0" fmla="*/ 0 w 223838"/>
                  <a:gd name="connsiteY0" fmla="*/ 9525 h 819150"/>
                  <a:gd name="connsiteX1" fmla="*/ 161925 w 223838"/>
                  <a:gd name="connsiteY1" fmla="*/ 0 h 819150"/>
                  <a:gd name="connsiteX2" fmla="*/ 223838 w 223838"/>
                  <a:gd name="connsiteY2" fmla="*/ 47625 h 819150"/>
                  <a:gd name="connsiteX3" fmla="*/ 200025 w 223838"/>
                  <a:gd name="connsiteY3" fmla="*/ 100013 h 819150"/>
                  <a:gd name="connsiteX4" fmla="*/ 200025 w 223838"/>
                  <a:gd name="connsiteY4" fmla="*/ 104775 h 819150"/>
                  <a:gd name="connsiteX5" fmla="*/ 185738 w 223838"/>
                  <a:gd name="connsiteY5" fmla="*/ 209550 h 819150"/>
                  <a:gd name="connsiteX6" fmla="*/ 185738 w 223838"/>
                  <a:gd name="connsiteY6" fmla="*/ 276225 h 819150"/>
                  <a:gd name="connsiteX7" fmla="*/ 190500 w 223838"/>
                  <a:gd name="connsiteY7" fmla="*/ 404813 h 819150"/>
                  <a:gd name="connsiteX8" fmla="*/ 190500 w 223838"/>
                  <a:gd name="connsiteY8" fmla="*/ 500063 h 819150"/>
                  <a:gd name="connsiteX9" fmla="*/ 176213 w 223838"/>
                  <a:gd name="connsiteY9" fmla="*/ 647700 h 819150"/>
                  <a:gd name="connsiteX10" fmla="*/ 176213 w 223838"/>
                  <a:gd name="connsiteY10" fmla="*/ 819150 h 819150"/>
                  <a:gd name="connsiteX11" fmla="*/ 142875 w 223838"/>
                  <a:gd name="connsiteY11" fmla="*/ 781050 h 819150"/>
                  <a:gd name="connsiteX12" fmla="*/ 138113 w 223838"/>
                  <a:gd name="connsiteY12" fmla="*/ 719138 h 819150"/>
                  <a:gd name="connsiteX13" fmla="*/ 142875 w 223838"/>
                  <a:gd name="connsiteY13" fmla="*/ 609600 h 819150"/>
                  <a:gd name="connsiteX14" fmla="*/ 133350 w 223838"/>
                  <a:gd name="connsiteY14" fmla="*/ 542925 h 819150"/>
                  <a:gd name="connsiteX15" fmla="*/ 128588 w 223838"/>
                  <a:gd name="connsiteY15" fmla="*/ 523875 h 819150"/>
                  <a:gd name="connsiteX16" fmla="*/ 123825 w 223838"/>
                  <a:gd name="connsiteY16" fmla="*/ 519113 h 819150"/>
                  <a:gd name="connsiteX17" fmla="*/ 109538 w 223838"/>
                  <a:gd name="connsiteY17" fmla="*/ 447675 h 819150"/>
                  <a:gd name="connsiteX18" fmla="*/ 100013 w 223838"/>
                  <a:gd name="connsiteY18" fmla="*/ 352425 h 819150"/>
                  <a:gd name="connsiteX19" fmla="*/ 85725 w 223838"/>
                  <a:gd name="connsiteY19" fmla="*/ 271463 h 819150"/>
                  <a:gd name="connsiteX20" fmla="*/ 66675 w 223838"/>
                  <a:gd name="connsiteY20" fmla="*/ 228600 h 819150"/>
                  <a:gd name="connsiteX21" fmla="*/ 61913 w 223838"/>
                  <a:gd name="connsiteY21" fmla="*/ 209550 h 819150"/>
                  <a:gd name="connsiteX22" fmla="*/ 4763 w 223838"/>
                  <a:gd name="connsiteY22" fmla="*/ 90488 h 819150"/>
                  <a:gd name="connsiteX23" fmla="*/ 0 w 223838"/>
                  <a:gd name="connsiteY23" fmla="*/ 9525 h 819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3837" h="819150">
                    <a:moveTo>
                      <a:pt x="0" y="9525"/>
                    </a:moveTo>
                    <a:lnTo>
                      <a:pt x="161925" y="0"/>
                    </a:lnTo>
                    <a:lnTo>
                      <a:pt x="223838" y="47625"/>
                    </a:lnTo>
                    <a:cubicBezTo>
                      <a:pt x="215629" y="64044"/>
                      <a:pt x="204652" y="81508"/>
                      <a:pt x="200025" y="100013"/>
                    </a:cubicBezTo>
                    <a:cubicBezTo>
                      <a:pt x="199640" y="101553"/>
                      <a:pt x="200025" y="103188"/>
                      <a:pt x="200025" y="104775"/>
                    </a:cubicBezTo>
                    <a:lnTo>
                      <a:pt x="185738" y="209550"/>
                    </a:lnTo>
                    <a:lnTo>
                      <a:pt x="185738" y="276225"/>
                    </a:lnTo>
                    <a:lnTo>
                      <a:pt x="190500" y="404813"/>
                    </a:lnTo>
                    <a:lnTo>
                      <a:pt x="190500" y="500063"/>
                    </a:lnTo>
                    <a:lnTo>
                      <a:pt x="176213" y="647700"/>
                    </a:lnTo>
                    <a:lnTo>
                      <a:pt x="176213" y="819150"/>
                    </a:lnTo>
                    <a:lnTo>
                      <a:pt x="142875" y="781050"/>
                    </a:lnTo>
                    <a:cubicBezTo>
                      <a:pt x="137412" y="731877"/>
                      <a:pt x="138113" y="752563"/>
                      <a:pt x="138113" y="719138"/>
                    </a:cubicBezTo>
                    <a:lnTo>
                      <a:pt x="142875" y="609600"/>
                    </a:lnTo>
                    <a:cubicBezTo>
                      <a:pt x="139700" y="587375"/>
                      <a:pt x="137041" y="565070"/>
                      <a:pt x="133350" y="542925"/>
                    </a:cubicBezTo>
                    <a:cubicBezTo>
                      <a:pt x="132274" y="536469"/>
                      <a:pt x="131019" y="529952"/>
                      <a:pt x="128588" y="523875"/>
                    </a:cubicBezTo>
                    <a:cubicBezTo>
                      <a:pt x="127754" y="521791"/>
                      <a:pt x="125413" y="520700"/>
                      <a:pt x="123825" y="519113"/>
                    </a:cubicBezTo>
                    <a:lnTo>
                      <a:pt x="109538" y="447675"/>
                    </a:lnTo>
                    <a:cubicBezTo>
                      <a:pt x="98323" y="374780"/>
                      <a:pt x="100013" y="406643"/>
                      <a:pt x="100013" y="352425"/>
                    </a:cubicBezTo>
                    <a:lnTo>
                      <a:pt x="85725" y="271463"/>
                    </a:lnTo>
                    <a:cubicBezTo>
                      <a:pt x="79375" y="257175"/>
                      <a:pt x="72288" y="243193"/>
                      <a:pt x="66675" y="228600"/>
                    </a:cubicBezTo>
                    <a:cubicBezTo>
                      <a:pt x="64325" y="222491"/>
                      <a:pt x="61913" y="209550"/>
                      <a:pt x="61913" y="209550"/>
                    </a:cubicBezTo>
                    <a:lnTo>
                      <a:pt x="4763" y="90488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9F80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3711051" y="1289783"/>
                <a:ext cx="739367" cy="1557338"/>
              </a:xfrm>
              <a:custGeom>
                <a:gdLst>
                  <a:gd name="connsiteX0" fmla="*/ 700087 w 700087"/>
                  <a:gd name="connsiteY0" fmla="*/ 33338 h 1557338"/>
                  <a:gd name="connsiteX1" fmla="*/ 585787 w 700087"/>
                  <a:gd name="connsiteY1" fmla="*/ 9525 h 1557338"/>
                  <a:gd name="connsiteX2" fmla="*/ 423862 w 700087"/>
                  <a:gd name="connsiteY2" fmla="*/ 0 h 1557338"/>
                  <a:gd name="connsiteX3" fmla="*/ 347662 w 700087"/>
                  <a:gd name="connsiteY3" fmla="*/ 52388 h 1557338"/>
                  <a:gd name="connsiteX4" fmla="*/ 314325 w 700087"/>
                  <a:gd name="connsiteY4" fmla="*/ 90488 h 1557338"/>
                  <a:gd name="connsiteX5" fmla="*/ 238125 w 700087"/>
                  <a:gd name="connsiteY5" fmla="*/ 152400 h 1557338"/>
                  <a:gd name="connsiteX6" fmla="*/ 119062 w 700087"/>
                  <a:gd name="connsiteY6" fmla="*/ 290513 h 1557338"/>
                  <a:gd name="connsiteX7" fmla="*/ 80962 w 700087"/>
                  <a:gd name="connsiteY7" fmla="*/ 395288 h 1557338"/>
                  <a:gd name="connsiteX8" fmla="*/ 61912 w 700087"/>
                  <a:gd name="connsiteY8" fmla="*/ 442913 h 1557338"/>
                  <a:gd name="connsiteX9" fmla="*/ 57150 w 700087"/>
                  <a:gd name="connsiteY9" fmla="*/ 457200 h 1557338"/>
                  <a:gd name="connsiteX10" fmla="*/ 28575 w 700087"/>
                  <a:gd name="connsiteY10" fmla="*/ 585788 h 1557338"/>
                  <a:gd name="connsiteX11" fmla="*/ 0 w 700087"/>
                  <a:gd name="connsiteY11" fmla="*/ 704850 h 1557338"/>
                  <a:gd name="connsiteX12" fmla="*/ 0 w 700087"/>
                  <a:gd name="connsiteY12" fmla="*/ 833438 h 1557338"/>
                  <a:gd name="connsiteX13" fmla="*/ 19050 w 700087"/>
                  <a:gd name="connsiteY13" fmla="*/ 971550 h 1557338"/>
                  <a:gd name="connsiteX14" fmla="*/ 47625 w 700087"/>
                  <a:gd name="connsiteY14" fmla="*/ 1095375 h 1557338"/>
                  <a:gd name="connsiteX15" fmla="*/ 109537 w 700087"/>
                  <a:gd name="connsiteY15" fmla="*/ 1200150 h 1557338"/>
                  <a:gd name="connsiteX16" fmla="*/ 180975 w 700087"/>
                  <a:gd name="connsiteY16" fmla="*/ 1323975 h 1557338"/>
                  <a:gd name="connsiteX17" fmla="*/ 257175 w 700087"/>
                  <a:gd name="connsiteY17" fmla="*/ 1419225 h 1557338"/>
                  <a:gd name="connsiteX18" fmla="*/ 376237 w 700087"/>
                  <a:gd name="connsiteY18" fmla="*/ 1509713 h 1557338"/>
                  <a:gd name="connsiteX19" fmla="*/ 461962 w 700087"/>
                  <a:gd name="connsiteY19" fmla="*/ 1557338 h 1557338"/>
                  <a:gd name="connsiteX20" fmla="*/ 571500 w 700087"/>
                  <a:gd name="connsiteY20" fmla="*/ 1509713 h 1557338"/>
                  <a:gd name="connsiteX21" fmla="*/ 700087 w 700087"/>
                  <a:gd name="connsiteY21" fmla="*/ 1400175 h 1557338"/>
                  <a:gd name="connsiteX22" fmla="*/ 585787 w 700087"/>
                  <a:gd name="connsiteY22" fmla="*/ 1319213 h 1557338"/>
                  <a:gd name="connsiteX23" fmla="*/ 581025 w 700087"/>
                  <a:gd name="connsiteY23" fmla="*/ 1252538 h 1557338"/>
                  <a:gd name="connsiteX24" fmla="*/ 585787 w 700087"/>
                  <a:gd name="connsiteY24" fmla="*/ 1223963 h 1557338"/>
                  <a:gd name="connsiteX25" fmla="*/ 523875 w 700087"/>
                  <a:gd name="connsiteY25" fmla="*/ 1204913 h 1557338"/>
                  <a:gd name="connsiteX26" fmla="*/ 519112 w 700087"/>
                  <a:gd name="connsiteY26" fmla="*/ 1195388 h 1557338"/>
                  <a:gd name="connsiteX27" fmla="*/ 409575 w 700087"/>
                  <a:gd name="connsiteY27" fmla="*/ 1128713 h 1557338"/>
                  <a:gd name="connsiteX28" fmla="*/ 361950 w 700087"/>
                  <a:gd name="connsiteY28" fmla="*/ 1119188 h 1557338"/>
                  <a:gd name="connsiteX29" fmla="*/ 319087 w 700087"/>
                  <a:gd name="connsiteY29" fmla="*/ 1076325 h 1557338"/>
                  <a:gd name="connsiteX30" fmla="*/ 309562 w 700087"/>
                  <a:gd name="connsiteY30" fmla="*/ 1071563 h 1557338"/>
                  <a:gd name="connsiteX31" fmla="*/ 228600 w 700087"/>
                  <a:gd name="connsiteY31" fmla="*/ 981075 h 1557338"/>
                  <a:gd name="connsiteX32" fmla="*/ 219075 w 700087"/>
                  <a:gd name="connsiteY32" fmla="*/ 690563 h 1557338"/>
                  <a:gd name="connsiteX33" fmla="*/ 214312 w 700087"/>
                  <a:gd name="connsiteY33" fmla="*/ 609600 h 1557338"/>
                  <a:gd name="connsiteX34" fmla="*/ 238125 w 700087"/>
                  <a:gd name="connsiteY34" fmla="*/ 538163 h 1557338"/>
                  <a:gd name="connsiteX35" fmla="*/ 247650 w 700087"/>
                  <a:gd name="connsiteY35" fmla="*/ 514350 h 1557338"/>
                  <a:gd name="connsiteX36" fmla="*/ 390525 w 700087"/>
                  <a:gd name="connsiteY36" fmla="*/ 233363 h 1557338"/>
                  <a:gd name="connsiteX37" fmla="*/ 547687 w 700087"/>
                  <a:gd name="connsiteY37" fmla="*/ 119063 h 1557338"/>
                  <a:gd name="connsiteX38" fmla="*/ 700087 w 700087"/>
                  <a:gd name="connsiteY38" fmla="*/ 33338 h 15573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00087" h="1557338">
                    <a:moveTo>
                      <a:pt x="700087" y="33338"/>
                    </a:moveTo>
                    <a:lnTo>
                      <a:pt x="585787" y="9525"/>
                    </a:lnTo>
                    <a:lnTo>
                      <a:pt x="423862" y="0"/>
                    </a:lnTo>
                    <a:lnTo>
                      <a:pt x="347662" y="52388"/>
                    </a:lnTo>
                    <a:lnTo>
                      <a:pt x="314325" y="90488"/>
                    </a:lnTo>
                    <a:lnTo>
                      <a:pt x="238125" y="152400"/>
                    </a:lnTo>
                    <a:lnTo>
                      <a:pt x="119062" y="290513"/>
                    </a:lnTo>
                    <a:lnTo>
                      <a:pt x="80962" y="395288"/>
                    </a:lnTo>
                    <a:cubicBezTo>
                      <a:pt x="74612" y="411163"/>
                      <a:pt x="68050" y="426955"/>
                      <a:pt x="61912" y="442913"/>
                    </a:cubicBezTo>
                    <a:cubicBezTo>
                      <a:pt x="60110" y="447598"/>
                      <a:pt x="57150" y="457200"/>
                      <a:pt x="57150" y="457200"/>
                    </a:cubicBezTo>
                    <a:lnTo>
                      <a:pt x="28575" y="585788"/>
                    </a:lnTo>
                    <a:lnTo>
                      <a:pt x="0" y="704850"/>
                    </a:lnTo>
                    <a:lnTo>
                      <a:pt x="0" y="833438"/>
                    </a:lnTo>
                    <a:lnTo>
                      <a:pt x="19050" y="971550"/>
                    </a:lnTo>
                    <a:lnTo>
                      <a:pt x="47625" y="1095375"/>
                    </a:lnTo>
                    <a:lnTo>
                      <a:pt x="109537" y="1200150"/>
                    </a:lnTo>
                    <a:lnTo>
                      <a:pt x="180975" y="1323975"/>
                    </a:lnTo>
                    <a:lnTo>
                      <a:pt x="257175" y="1419225"/>
                    </a:lnTo>
                    <a:lnTo>
                      <a:pt x="376237" y="1509713"/>
                    </a:lnTo>
                    <a:lnTo>
                      <a:pt x="461962" y="1557338"/>
                    </a:lnTo>
                    <a:lnTo>
                      <a:pt x="571500" y="1509713"/>
                    </a:lnTo>
                    <a:lnTo>
                      <a:pt x="700087" y="1400175"/>
                    </a:lnTo>
                    <a:lnTo>
                      <a:pt x="585787" y="1319213"/>
                    </a:lnTo>
                    <a:cubicBezTo>
                      <a:pt x="580594" y="1262082"/>
                      <a:pt x="581025" y="1284360"/>
                      <a:pt x="581025" y="1252538"/>
                    </a:cubicBezTo>
                    <a:lnTo>
                      <a:pt x="585787" y="1223963"/>
                    </a:lnTo>
                    <a:cubicBezTo>
                      <a:pt x="544626" y="1219847"/>
                      <a:pt x="543885" y="1229925"/>
                      <a:pt x="523875" y="1204913"/>
                    </a:cubicBezTo>
                    <a:cubicBezTo>
                      <a:pt x="521657" y="1202141"/>
                      <a:pt x="520700" y="1198563"/>
                      <a:pt x="519112" y="1195388"/>
                    </a:cubicBezTo>
                    <a:lnTo>
                      <a:pt x="409575" y="1128713"/>
                    </a:lnTo>
                    <a:cubicBezTo>
                      <a:pt x="393700" y="1125538"/>
                      <a:pt x="375961" y="1127299"/>
                      <a:pt x="361950" y="1119188"/>
                    </a:cubicBezTo>
                    <a:cubicBezTo>
                      <a:pt x="344463" y="1109064"/>
                      <a:pt x="337160" y="1085361"/>
                      <a:pt x="319087" y="1076325"/>
                    </a:cubicBezTo>
                    <a:lnTo>
                      <a:pt x="309562" y="1071563"/>
                    </a:lnTo>
                    <a:lnTo>
                      <a:pt x="228600" y="981075"/>
                    </a:lnTo>
                    <a:cubicBezTo>
                      <a:pt x="218911" y="700090"/>
                      <a:pt x="219075" y="796980"/>
                      <a:pt x="219075" y="690563"/>
                    </a:cubicBezTo>
                    <a:lnTo>
                      <a:pt x="214312" y="609600"/>
                    </a:lnTo>
                    <a:cubicBezTo>
                      <a:pt x="222250" y="585788"/>
                      <a:pt x="228803" y="561468"/>
                      <a:pt x="238125" y="538163"/>
                    </a:cubicBezTo>
                    <a:lnTo>
                      <a:pt x="247650" y="514350"/>
                    </a:lnTo>
                    <a:lnTo>
                      <a:pt x="390525" y="233363"/>
                    </a:lnTo>
                    <a:lnTo>
                      <a:pt x="547687" y="119063"/>
                    </a:lnTo>
                    <a:lnTo>
                      <a:pt x="700087" y="33338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Полилиния 223"/>
              <p:cNvSpPr/>
              <p:nvPr/>
            </p:nvSpPr>
            <p:spPr>
              <a:xfrm>
                <a:off x="3920481" y="2907010"/>
                <a:ext cx="1399232" cy="207591"/>
              </a:xfrm>
              <a:custGeom>
                <a:gdLst>
                  <a:gd name="connsiteX0" fmla="*/ 1290638 w 1290638"/>
                  <a:gd name="connsiteY0" fmla="*/ 14287 h 114300"/>
                  <a:gd name="connsiteX1" fmla="*/ 1290638 w 1290638"/>
                  <a:gd name="connsiteY1" fmla="*/ 14287 h 114300"/>
                  <a:gd name="connsiteX2" fmla="*/ 1228725 w 1290638"/>
                  <a:gd name="connsiteY2" fmla="*/ 47625 h 114300"/>
                  <a:gd name="connsiteX3" fmla="*/ 1000125 w 1290638"/>
                  <a:gd name="connsiteY3" fmla="*/ 76200 h 114300"/>
                  <a:gd name="connsiteX4" fmla="*/ 852488 w 1290638"/>
                  <a:gd name="connsiteY4" fmla="*/ 57150 h 114300"/>
                  <a:gd name="connsiteX5" fmla="*/ 747713 w 1290638"/>
                  <a:gd name="connsiteY5" fmla="*/ 66675 h 114300"/>
                  <a:gd name="connsiteX6" fmla="*/ 571500 w 1290638"/>
                  <a:gd name="connsiteY6" fmla="*/ 85725 h 114300"/>
                  <a:gd name="connsiteX7" fmla="*/ 495300 w 1290638"/>
                  <a:gd name="connsiteY7" fmla="*/ 104775 h 114300"/>
                  <a:gd name="connsiteX8" fmla="*/ 481013 w 1290638"/>
                  <a:gd name="connsiteY8" fmla="*/ 109537 h 114300"/>
                  <a:gd name="connsiteX9" fmla="*/ 466725 w 1290638"/>
                  <a:gd name="connsiteY9" fmla="*/ 109537 h 114300"/>
                  <a:gd name="connsiteX10" fmla="*/ 423863 w 1290638"/>
                  <a:gd name="connsiteY10" fmla="*/ 114300 h 114300"/>
                  <a:gd name="connsiteX11" fmla="*/ 195263 w 1290638"/>
                  <a:gd name="connsiteY11" fmla="*/ 90487 h 114300"/>
                  <a:gd name="connsiteX12" fmla="*/ 52388 w 1290638"/>
                  <a:gd name="connsiteY12" fmla="*/ 52387 h 114300"/>
                  <a:gd name="connsiteX13" fmla="*/ 0 w 1290638"/>
                  <a:gd name="connsiteY13" fmla="*/ 0 h 114300"/>
                  <a:gd name="connsiteX14" fmla="*/ 57150 w 1290638"/>
                  <a:gd name="connsiteY14" fmla="*/ 4762 h 114300"/>
                  <a:gd name="connsiteX15" fmla="*/ 238125 w 1290638"/>
                  <a:gd name="connsiteY15" fmla="*/ 28575 h 114300"/>
                  <a:gd name="connsiteX16" fmla="*/ 300038 w 1290638"/>
                  <a:gd name="connsiteY16" fmla="*/ 47625 h 114300"/>
                  <a:gd name="connsiteX17" fmla="*/ 433388 w 1290638"/>
                  <a:gd name="connsiteY17" fmla="*/ 80962 h 114300"/>
                  <a:gd name="connsiteX18" fmla="*/ 476250 w 1290638"/>
                  <a:gd name="connsiteY18" fmla="*/ 71437 h 114300"/>
                  <a:gd name="connsiteX19" fmla="*/ 623888 w 1290638"/>
                  <a:gd name="connsiteY19" fmla="*/ 38100 h 114300"/>
                  <a:gd name="connsiteX20" fmla="*/ 757238 w 1290638"/>
                  <a:gd name="connsiteY20" fmla="*/ 14287 h 114300"/>
                  <a:gd name="connsiteX21" fmla="*/ 1014413 w 1290638"/>
                  <a:gd name="connsiteY21" fmla="*/ 23812 h 114300"/>
                  <a:gd name="connsiteX22" fmla="*/ 1076325 w 1290638"/>
                  <a:gd name="connsiteY22" fmla="*/ 28575 h 114300"/>
                  <a:gd name="connsiteX23" fmla="*/ 1176338 w 1290638"/>
                  <a:gd name="connsiteY23" fmla="*/ 23812 h 114300"/>
                  <a:gd name="connsiteX24" fmla="*/ 1290638 w 1290638"/>
                  <a:gd name="connsiteY24" fmla="*/ 14287 h 1143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0638" h="114300">
                    <a:moveTo>
                      <a:pt x="1290638" y="14287"/>
                    </a:moveTo>
                    <a:lnTo>
                      <a:pt x="1290638" y="14287"/>
                    </a:lnTo>
                    <a:lnTo>
                      <a:pt x="1228725" y="47625"/>
                    </a:lnTo>
                    <a:lnTo>
                      <a:pt x="1000125" y="76200"/>
                    </a:lnTo>
                    <a:lnTo>
                      <a:pt x="852488" y="57150"/>
                    </a:lnTo>
                    <a:lnTo>
                      <a:pt x="747713" y="66675"/>
                    </a:lnTo>
                    <a:lnTo>
                      <a:pt x="571500" y="85725"/>
                    </a:lnTo>
                    <a:cubicBezTo>
                      <a:pt x="546100" y="92075"/>
                      <a:pt x="520138" y="96496"/>
                      <a:pt x="495300" y="104775"/>
                    </a:cubicBezTo>
                    <a:cubicBezTo>
                      <a:pt x="490538" y="106362"/>
                      <a:pt x="485965" y="108712"/>
                      <a:pt x="481013" y="109537"/>
                    </a:cubicBezTo>
                    <a:cubicBezTo>
                      <a:pt x="476315" y="110320"/>
                      <a:pt x="471488" y="109537"/>
                      <a:pt x="466725" y="109537"/>
                    </a:cubicBezTo>
                    <a:lnTo>
                      <a:pt x="423863" y="114300"/>
                    </a:lnTo>
                    <a:lnTo>
                      <a:pt x="195263" y="90487"/>
                    </a:lnTo>
                    <a:lnTo>
                      <a:pt x="52388" y="52387"/>
                    </a:lnTo>
                    <a:lnTo>
                      <a:pt x="0" y="0"/>
                    </a:lnTo>
                    <a:lnTo>
                      <a:pt x="57150" y="4762"/>
                    </a:lnTo>
                    <a:lnTo>
                      <a:pt x="238125" y="28575"/>
                    </a:lnTo>
                    <a:lnTo>
                      <a:pt x="300038" y="47625"/>
                    </a:lnTo>
                    <a:lnTo>
                      <a:pt x="433388" y="80962"/>
                    </a:lnTo>
                    <a:lnTo>
                      <a:pt x="476250" y="71437"/>
                    </a:lnTo>
                    <a:lnTo>
                      <a:pt x="623888" y="38100"/>
                    </a:lnTo>
                    <a:lnTo>
                      <a:pt x="757238" y="14287"/>
                    </a:lnTo>
                    <a:lnTo>
                      <a:pt x="1014413" y="23812"/>
                    </a:lnTo>
                    <a:lnTo>
                      <a:pt x="1076325" y="28575"/>
                    </a:lnTo>
                    <a:lnTo>
                      <a:pt x="1176338" y="23812"/>
                    </a:lnTo>
                    <a:lnTo>
                      <a:pt x="1290638" y="14287"/>
                    </a:lnTo>
                    <a:close/>
                  </a:path>
                </a:pathLst>
              </a:custGeom>
              <a:solidFill>
                <a:srgbClr val="3F2C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Полилиния 224"/>
              <p:cNvSpPr/>
              <p:nvPr/>
            </p:nvSpPr>
            <p:spPr>
              <a:xfrm>
                <a:off x="3684489" y="477501"/>
                <a:ext cx="766763" cy="957263"/>
              </a:xfrm>
              <a:custGeom>
                <a:gdLst>
                  <a:gd name="connsiteX0" fmla="*/ 742950 w 766763"/>
                  <a:gd name="connsiteY0" fmla="*/ 657225 h 957263"/>
                  <a:gd name="connsiteX1" fmla="*/ 766763 w 766763"/>
                  <a:gd name="connsiteY1" fmla="*/ 523875 h 957263"/>
                  <a:gd name="connsiteX2" fmla="*/ 628650 w 766763"/>
                  <a:gd name="connsiteY2" fmla="*/ 400050 h 957263"/>
                  <a:gd name="connsiteX3" fmla="*/ 590550 w 766763"/>
                  <a:gd name="connsiteY3" fmla="*/ 352425 h 957263"/>
                  <a:gd name="connsiteX4" fmla="*/ 514350 w 766763"/>
                  <a:gd name="connsiteY4" fmla="*/ 228600 h 957263"/>
                  <a:gd name="connsiteX5" fmla="*/ 495300 w 766763"/>
                  <a:gd name="connsiteY5" fmla="*/ 190500 h 957263"/>
                  <a:gd name="connsiteX6" fmla="*/ 376238 w 766763"/>
                  <a:gd name="connsiteY6" fmla="*/ 52388 h 957263"/>
                  <a:gd name="connsiteX7" fmla="*/ 276225 w 766763"/>
                  <a:gd name="connsiteY7" fmla="*/ 19050 h 957263"/>
                  <a:gd name="connsiteX8" fmla="*/ 261938 w 766763"/>
                  <a:gd name="connsiteY8" fmla="*/ 100013 h 957263"/>
                  <a:gd name="connsiteX9" fmla="*/ 200025 w 766763"/>
                  <a:gd name="connsiteY9" fmla="*/ 52388 h 957263"/>
                  <a:gd name="connsiteX10" fmla="*/ 152400 w 766763"/>
                  <a:gd name="connsiteY10" fmla="*/ 33338 h 957263"/>
                  <a:gd name="connsiteX11" fmla="*/ 114300 w 766763"/>
                  <a:gd name="connsiteY11" fmla="*/ 0 h 957263"/>
                  <a:gd name="connsiteX12" fmla="*/ 80963 w 766763"/>
                  <a:gd name="connsiteY12" fmla="*/ 19050 h 957263"/>
                  <a:gd name="connsiteX13" fmla="*/ 28575 w 766763"/>
                  <a:gd name="connsiteY13" fmla="*/ 166688 h 957263"/>
                  <a:gd name="connsiteX14" fmla="*/ 19050 w 766763"/>
                  <a:gd name="connsiteY14" fmla="*/ 195263 h 957263"/>
                  <a:gd name="connsiteX15" fmla="*/ 0 w 766763"/>
                  <a:gd name="connsiteY15" fmla="*/ 300038 h 957263"/>
                  <a:gd name="connsiteX16" fmla="*/ 0 w 766763"/>
                  <a:gd name="connsiteY16" fmla="*/ 352425 h 957263"/>
                  <a:gd name="connsiteX17" fmla="*/ 19050 w 766763"/>
                  <a:gd name="connsiteY17" fmla="*/ 457200 h 957263"/>
                  <a:gd name="connsiteX18" fmla="*/ 38100 w 766763"/>
                  <a:gd name="connsiteY18" fmla="*/ 500063 h 957263"/>
                  <a:gd name="connsiteX19" fmla="*/ 95250 w 766763"/>
                  <a:gd name="connsiteY19" fmla="*/ 671513 h 957263"/>
                  <a:gd name="connsiteX20" fmla="*/ 133350 w 766763"/>
                  <a:gd name="connsiteY20" fmla="*/ 723900 h 957263"/>
                  <a:gd name="connsiteX21" fmla="*/ 219075 w 766763"/>
                  <a:gd name="connsiteY21" fmla="*/ 847725 h 957263"/>
                  <a:gd name="connsiteX22" fmla="*/ 261938 w 766763"/>
                  <a:gd name="connsiteY22" fmla="*/ 871538 h 957263"/>
                  <a:gd name="connsiteX23" fmla="*/ 333375 w 766763"/>
                  <a:gd name="connsiteY23" fmla="*/ 957263 h 957263"/>
                  <a:gd name="connsiteX24" fmla="*/ 657225 w 766763"/>
                  <a:gd name="connsiteY24" fmla="*/ 762000 h 957263"/>
                  <a:gd name="connsiteX25" fmla="*/ 742950 w 766763"/>
                  <a:gd name="connsiteY25" fmla="*/ 657225 h 9572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6763" h="957263">
                    <a:moveTo>
                      <a:pt x="742950" y="657225"/>
                    </a:moveTo>
                    <a:lnTo>
                      <a:pt x="766763" y="523875"/>
                    </a:lnTo>
                    <a:lnTo>
                      <a:pt x="628650" y="400050"/>
                    </a:lnTo>
                    <a:cubicBezTo>
                      <a:pt x="592975" y="359278"/>
                      <a:pt x="602860" y="377043"/>
                      <a:pt x="590550" y="352425"/>
                    </a:cubicBezTo>
                    <a:lnTo>
                      <a:pt x="514350" y="228600"/>
                    </a:lnTo>
                    <a:lnTo>
                      <a:pt x="495300" y="190500"/>
                    </a:lnTo>
                    <a:lnTo>
                      <a:pt x="376238" y="52388"/>
                    </a:lnTo>
                    <a:lnTo>
                      <a:pt x="276225" y="19050"/>
                    </a:lnTo>
                    <a:lnTo>
                      <a:pt x="261938" y="100013"/>
                    </a:lnTo>
                    <a:lnTo>
                      <a:pt x="200025" y="52388"/>
                    </a:lnTo>
                    <a:cubicBezTo>
                      <a:pt x="158601" y="36854"/>
                      <a:pt x="174057" y="44165"/>
                      <a:pt x="152400" y="33338"/>
                    </a:cubicBezTo>
                    <a:lnTo>
                      <a:pt x="114300" y="0"/>
                    </a:lnTo>
                    <a:lnTo>
                      <a:pt x="80963" y="19050"/>
                    </a:lnTo>
                    <a:cubicBezTo>
                      <a:pt x="63278" y="107474"/>
                      <a:pt x="80160" y="40071"/>
                      <a:pt x="28575" y="166688"/>
                    </a:cubicBezTo>
                    <a:cubicBezTo>
                      <a:pt x="24787" y="175986"/>
                      <a:pt x="19050" y="195263"/>
                      <a:pt x="19050" y="195263"/>
                    </a:cubicBezTo>
                    <a:lnTo>
                      <a:pt x="0" y="300038"/>
                    </a:lnTo>
                    <a:lnTo>
                      <a:pt x="0" y="352425"/>
                    </a:lnTo>
                    <a:lnTo>
                      <a:pt x="19050" y="457200"/>
                    </a:lnTo>
                    <a:cubicBezTo>
                      <a:pt x="34126" y="497402"/>
                      <a:pt x="23748" y="485708"/>
                      <a:pt x="38100" y="500063"/>
                    </a:cubicBezTo>
                    <a:lnTo>
                      <a:pt x="95250" y="671513"/>
                    </a:lnTo>
                    <a:lnTo>
                      <a:pt x="133350" y="723900"/>
                    </a:lnTo>
                    <a:lnTo>
                      <a:pt x="219075" y="847725"/>
                    </a:lnTo>
                    <a:cubicBezTo>
                      <a:pt x="259183" y="867779"/>
                      <a:pt x="247135" y="856735"/>
                      <a:pt x="261938" y="871538"/>
                    </a:cubicBezTo>
                    <a:lnTo>
                      <a:pt x="333375" y="957263"/>
                    </a:lnTo>
                    <a:lnTo>
                      <a:pt x="657225" y="762000"/>
                    </a:lnTo>
                    <a:lnTo>
                      <a:pt x="742950" y="657225"/>
                    </a:lnTo>
                    <a:close/>
                  </a:path>
                </a:pathLst>
              </a:custGeom>
              <a:solidFill>
                <a:srgbClr val="C4A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Полилиния 225"/>
              <p:cNvSpPr/>
              <p:nvPr/>
            </p:nvSpPr>
            <p:spPr>
              <a:xfrm>
                <a:off x="3898343" y="691323"/>
                <a:ext cx="519288" cy="704850"/>
              </a:xfrm>
              <a:custGeom>
                <a:gdLst>
                  <a:gd name="connsiteX0" fmla="*/ 519288 w 519288"/>
                  <a:gd name="connsiteY0" fmla="*/ 457200 h 704850"/>
                  <a:gd name="connsiteX1" fmla="*/ 414513 w 519288"/>
                  <a:gd name="connsiteY1" fmla="*/ 314325 h 704850"/>
                  <a:gd name="connsiteX2" fmla="*/ 309738 w 519288"/>
                  <a:gd name="connsiteY2" fmla="*/ 157162 h 704850"/>
                  <a:gd name="connsiteX3" fmla="*/ 266876 w 519288"/>
                  <a:gd name="connsiteY3" fmla="*/ 38100 h 704850"/>
                  <a:gd name="connsiteX4" fmla="*/ 233538 w 519288"/>
                  <a:gd name="connsiteY4" fmla="*/ 0 h 704850"/>
                  <a:gd name="connsiteX5" fmla="*/ 171626 w 519288"/>
                  <a:gd name="connsiteY5" fmla="*/ 109537 h 704850"/>
                  <a:gd name="connsiteX6" fmla="*/ 147813 w 519288"/>
                  <a:gd name="connsiteY6" fmla="*/ 166687 h 704850"/>
                  <a:gd name="connsiteX7" fmla="*/ 95426 w 519288"/>
                  <a:gd name="connsiteY7" fmla="*/ 104775 h 704850"/>
                  <a:gd name="connsiteX8" fmla="*/ 43038 w 519288"/>
                  <a:gd name="connsiteY8" fmla="*/ 66675 h 704850"/>
                  <a:gd name="connsiteX9" fmla="*/ 14463 w 519288"/>
                  <a:gd name="connsiteY9" fmla="*/ 80962 h 704850"/>
                  <a:gd name="connsiteX10" fmla="*/ 176 w 519288"/>
                  <a:gd name="connsiteY10" fmla="*/ 119062 h 704850"/>
                  <a:gd name="connsiteX11" fmla="*/ 4938 w 519288"/>
                  <a:gd name="connsiteY11" fmla="*/ 138112 h 704850"/>
                  <a:gd name="connsiteX12" fmla="*/ 14463 w 519288"/>
                  <a:gd name="connsiteY12" fmla="*/ 176212 h 704850"/>
                  <a:gd name="connsiteX13" fmla="*/ 23988 w 519288"/>
                  <a:gd name="connsiteY13" fmla="*/ 247650 h 704850"/>
                  <a:gd name="connsiteX14" fmla="*/ 33513 w 519288"/>
                  <a:gd name="connsiteY14" fmla="*/ 309562 h 704850"/>
                  <a:gd name="connsiteX15" fmla="*/ 38276 w 519288"/>
                  <a:gd name="connsiteY15" fmla="*/ 319087 h 704850"/>
                  <a:gd name="connsiteX16" fmla="*/ 28751 w 519288"/>
                  <a:gd name="connsiteY16" fmla="*/ 390525 h 704850"/>
                  <a:gd name="connsiteX17" fmla="*/ 47801 w 519288"/>
                  <a:gd name="connsiteY17" fmla="*/ 514350 h 704850"/>
                  <a:gd name="connsiteX18" fmla="*/ 85901 w 519288"/>
                  <a:gd name="connsiteY18" fmla="*/ 552450 h 704850"/>
                  <a:gd name="connsiteX19" fmla="*/ 119238 w 519288"/>
                  <a:gd name="connsiteY19" fmla="*/ 623887 h 704850"/>
                  <a:gd name="connsiteX20" fmla="*/ 147813 w 519288"/>
                  <a:gd name="connsiteY20" fmla="*/ 657225 h 704850"/>
                  <a:gd name="connsiteX21" fmla="*/ 157338 w 519288"/>
                  <a:gd name="connsiteY21" fmla="*/ 671512 h 704850"/>
                  <a:gd name="connsiteX22" fmla="*/ 185913 w 519288"/>
                  <a:gd name="connsiteY22" fmla="*/ 704850 h 704850"/>
                  <a:gd name="connsiteX23" fmla="*/ 362126 w 519288"/>
                  <a:gd name="connsiteY23" fmla="*/ 576262 h 704850"/>
                  <a:gd name="connsiteX24" fmla="*/ 409751 w 519288"/>
                  <a:gd name="connsiteY24" fmla="*/ 552450 h 704850"/>
                  <a:gd name="connsiteX25" fmla="*/ 424038 w 519288"/>
                  <a:gd name="connsiteY25" fmla="*/ 542925 h 704850"/>
                  <a:gd name="connsiteX26" fmla="*/ 519288 w 519288"/>
                  <a:gd name="connsiteY26" fmla="*/ 457200 h 7048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288" h="704850">
                    <a:moveTo>
                      <a:pt x="519288" y="457200"/>
                    </a:moveTo>
                    <a:lnTo>
                      <a:pt x="414513" y="314325"/>
                    </a:lnTo>
                    <a:lnTo>
                      <a:pt x="309738" y="157162"/>
                    </a:lnTo>
                    <a:lnTo>
                      <a:pt x="266876" y="38100"/>
                    </a:lnTo>
                    <a:lnTo>
                      <a:pt x="233538" y="0"/>
                    </a:lnTo>
                    <a:lnTo>
                      <a:pt x="171626" y="109537"/>
                    </a:lnTo>
                    <a:lnTo>
                      <a:pt x="147813" y="166687"/>
                    </a:lnTo>
                    <a:lnTo>
                      <a:pt x="95426" y="104775"/>
                    </a:lnTo>
                    <a:lnTo>
                      <a:pt x="43038" y="66675"/>
                    </a:lnTo>
                    <a:lnTo>
                      <a:pt x="14463" y="80962"/>
                    </a:lnTo>
                    <a:cubicBezTo>
                      <a:pt x="9701" y="93662"/>
                      <a:pt x="2406" y="105683"/>
                      <a:pt x="176" y="119062"/>
                    </a:cubicBezTo>
                    <a:cubicBezTo>
                      <a:pt x="-900" y="125518"/>
                      <a:pt x="3216" y="131797"/>
                      <a:pt x="4938" y="138112"/>
                    </a:cubicBezTo>
                    <a:cubicBezTo>
                      <a:pt x="14899" y="174638"/>
                      <a:pt x="14463" y="159664"/>
                      <a:pt x="14463" y="176212"/>
                    </a:cubicBezTo>
                    <a:lnTo>
                      <a:pt x="23988" y="247650"/>
                    </a:lnTo>
                    <a:cubicBezTo>
                      <a:pt x="26453" y="269832"/>
                      <a:pt x="26640" y="288944"/>
                      <a:pt x="33513" y="309562"/>
                    </a:cubicBezTo>
                    <a:cubicBezTo>
                      <a:pt x="34636" y="312930"/>
                      <a:pt x="36688" y="315912"/>
                      <a:pt x="38276" y="319087"/>
                    </a:cubicBezTo>
                    <a:lnTo>
                      <a:pt x="28751" y="390525"/>
                    </a:lnTo>
                    <a:lnTo>
                      <a:pt x="47801" y="514350"/>
                    </a:lnTo>
                    <a:cubicBezTo>
                      <a:pt x="78686" y="550382"/>
                      <a:pt x="63286" y="541141"/>
                      <a:pt x="85901" y="552450"/>
                    </a:cubicBezTo>
                    <a:lnTo>
                      <a:pt x="119238" y="623887"/>
                    </a:lnTo>
                    <a:cubicBezTo>
                      <a:pt x="128763" y="635000"/>
                      <a:pt x="138670" y="645796"/>
                      <a:pt x="147813" y="657225"/>
                    </a:cubicBezTo>
                    <a:cubicBezTo>
                      <a:pt x="151389" y="661694"/>
                      <a:pt x="157338" y="671512"/>
                      <a:pt x="157338" y="671512"/>
                    </a:cubicBezTo>
                    <a:lnTo>
                      <a:pt x="185913" y="704850"/>
                    </a:lnTo>
                    <a:lnTo>
                      <a:pt x="362126" y="576262"/>
                    </a:lnTo>
                    <a:cubicBezTo>
                      <a:pt x="378001" y="568325"/>
                      <a:pt x="394124" y="560865"/>
                      <a:pt x="409751" y="552450"/>
                    </a:cubicBezTo>
                    <a:cubicBezTo>
                      <a:pt x="414791" y="549736"/>
                      <a:pt x="424038" y="542925"/>
                      <a:pt x="424038" y="542925"/>
                    </a:cubicBezTo>
                    <a:lnTo>
                      <a:pt x="519288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692F"/>
                  </a:gs>
                  <a:gs pos="100000">
                    <a:srgbClr val="E0B17A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Полилиния 226"/>
              <p:cNvSpPr/>
              <p:nvPr/>
            </p:nvSpPr>
            <p:spPr>
              <a:xfrm>
                <a:off x="3820035" y="641401"/>
                <a:ext cx="461963" cy="685800"/>
              </a:xfrm>
              <a:custGeom>
                <a:gdLst>
                  <a:gd name="connsiteX0" fmla="*/ 461963 w 461963"/>
                  <a:gd name="connsiteY0" fmla="*/ 523875 h 685800"/>
                  <a:gd name="connsiteX1" fmla="*/ 428625 w 461963"/>
                  <a:gd name="connsiteY1" fmla="*/ 342900 h 685800"/>
                  <a:gd name="connsiteX2" fmla="*/ 385763 w 461963"/>
                  <a:gd name="connsiteY2" fmla="*/ 233363 h 685800"/>
                  <a:gd name="connsiteX3" fmla="*/ 314325 w 461963"/>
                  <a:gd name="connsiteY3" fmla="*/ 76200 h 685800"/>
                  <a:gd name="connsiteX4" fmla="*/ 276225 w 461963"/>
                  <a:gd name="connsiteY4" fmla="*/ 0 h 685800"/>
                  <a:gd name="connsiteX5" fmla="*/ 228600 w 461963"/>
                  <a:gd name="connsiteY5" fmla="*/ 233363 h 685800"/>
                  <a:gd name="connsiteX6" fmla="*/ 233363 w 461963"/>
                  <a:gd name="connsiteY6" fmla="*/ 376238 h 685800"/>
                  <a:gd name="connsiteX7" fmla="*/ 261938 w 461963"/>
                  <a:gd name="connsiteY7" fmla="*/ 476250 h 685800"/>
                  <a:gd name="connsiteX8" fmla="*/ 295275 w 461963"/>
                  <a:gd name="connsiteY8" fmla="*/ 542925 h 685800"/>
                  <a:gd name="connsiteX9" fmla="*/ 195263 w 461963"/>
                  <a:gd name="connsiteY9" fmla="*/ 495300 h 685800"/>
                  <a:gd name="connsiteX10" fmla="*/ 190500 w 461963"/>
                  <a:gd name="connsiteY10" fmla="*/ 447675 h 685800"/>
                  <a:gd name="connsiteX11" fmla="*/ 171450 w 461963"/>
                  <a:gd name="connsiteY11" fmla="*/ 366713 h 685800"/>
                  <a:gd name="connsiteX12" fmla="*/ 161925 w 461963"/>
                  <a:gd name="connsiteY12" fmla="*/ 319088 h 685800"/>
                  <a:gd name="connsiteX13" fmla="*/ 152400 w 461963"/>
                  <a:gd name="connsiteY13" fmla="*/ 257175 h 685800"/>
                  <a:gd name="connsiteX14" fmla="*/ 142875 w 461963"/>
                  <a:gd name="connsiteY14" fmla="*/ 204788 h 685800"/>
                  <a:gd name="connsiteX15" fmla="*/ 119063 w 461963"/>
                  <a:gd name="connsiteY15" fmla="*/ 128588 h 685800"/>
                  <a:gd name="connsiteX16" fmla="*/ 38100 w 461963"/>
                  <a:gd name="connsiteY16" fmla="*/ 23813 h 685800"/>
                  <a:gd name="connsiteX17" fmla="*/ 0 w 461963"/>
                  <a:gd name="connsiteY17" fmla="*/ 14288 h 685800"/>
                  <a:gd name="connsiteX18" fmla="*/ 9525 w 461963"/>
                  <a:gd name="connsiteY18" fmla="*/ 152400 h 685800"/>
                  <a:gd name="connsiteX19" fmla="*/ 23813 w 461963"/>
                  <a:gd name="connsiteY19" fmla="*/ 271463 h 685800"/>
                  <a:gd name="connsiteX20" fmla="*/ 71438 w 461963"/>
                  <a:gd name="connsiteY20" fmla="*/ 338138 h 685800"/>
                  <a:gd name="connsiteX21" fmla="*/ 100013 w 461963"/>
                  <a:gd name="connsiteY21" fmla="*/ 390525 h 685800"/>
                  <a:gd name="connsiteX22" fmla="*/ 119063 w 461963"/>
                  <a:gd name="connsiteY22" fmla="*/ 500063 h 685800"/>
                  <a:gd name="connsiteX23" fmla="*/ 147638 w 461963"/>
                  <a:gd name="connsiteY23" fmla="*/ 547688 h 685800"/>
                  <a:gd name="connsiteX24" fmla="*/ 219075 w 461963"/>
                  <a:gd name="connsiteY24" fmla="*/ 604838 h 685800"/>
                  <a:gd name="connsiteX25" fmla="*/ 261938 w 461963"/>
                  <a:gd name="connsiteY25" fmla="*/ 647700 h 685800"/>
                  <a:gd name="connsiteX26" fmla="*/ 300038 w 461963"/>
                  <a:gd name="connsiteY26" fmla="*/ 666750 h 685800"/>
                  <a:gd name="connsiteX27" fmla="*/ 347663 w 461963"/>
                  <a:gd name="connsiteY27" fmla="*/ 685800 h 685800"/>
                  <a:gd name="connsiteX28" fmla="*/ 433388 w 461963"/>
                  <a:gd name="connsiteY28" fmla="*/ 633413 h 685800"/>
                  <a:gd name="connsiteX29" fmla="*/ 461963 w 461963"/>
                  <a:gd name="connsiteY29" fmla="*/ 523875 h 685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963" h="685800">
                    <a:moveTo>
                      <a:pt x="461963" y="523875"/>
                    </a:moveTo>
                    <a:lnTo>
                      <a:pt x="428625" y="342900"/>
                    </a:lnTo>
                    <a:lnTo>
                      <a:pt x="385763" y="233363"/>
                    </a:lnTo>
                    <a:lnTo>
                      <a:pt x="314325" y="76200"/>
                    </a:lnTo>
                    <a:lnTo>
                      <a:pt x="276225" y="0"/>
                    </a:lnTo>
                    <a:lnTo>
                      <a:pt x="228600" y="233363"/>
                    </a:lnTo>
                    <a:lnTo>
                      <a:pt x="233363" y="376238"/>
                    </a:lnTo>
                    <a:lnTo>
                      <a:pt x="261938" y="476250"/>
                    </a:lnTo>
                    <a:lnTo>
                      <a:pt x="295275" y="542925"/>
                    </a:lnTo>
                    <a:lnTo>
                      <a:pt x="195263" y="495300"/>
                    </a:lnTo>
                    <a:lnTo>
                      <a:pt x="190500" y="447675"/>
                    </a:lnTo>
                    <a:lnTo>
                      <a:pt x="171450" y="366713"/>
                    </a:lnTo>
                    <a:cubicBezTo>
                      <a:pt x="161581" y="322300"/>
                      <a:pt x="161925" y="338486"/>
                      <a:pt x="161925" y="319088"/>
                    </a:cubicBezTo>
                    <a:lnTo>
                      <a:pt x="152400" y="257175"/>
                    </a:lnTo>
                    <a:lnTo>
                      <a:pt x="142875" y="204788"/>
                    </a:lnTo>
                    <a:lnTo>
                      <a:pt x="119063" y="128588"/>
                    </a:lnTo>
                    <a:lnTo>
                      <a:pt x="38100" y="23813"/>
                    </a:lnTo>
                    <a:lnTo>
                      <a:pt x="0" y="14288"/>
                    </a:lnTo>
                    <a:lnTo>
                      <a:pt x="9525" y="152400"/>
                    </a:lnTo>
                    <a:lnTo>
                      <a:pt x="23813" y="271463"/>
                    </a:lnTo>
                    <a:cubicBezTo>
                      <a:pt x="63773" y="336398"/>
                      <a:pt x="40240" y="322537"/>
                      <a:pt x="71438" y="338138"/>
                    </a:cubicBezTo>
                    <a:lnTo>
                      <a:pt x="100013" y="390525"/>
                    </a:lnTo>
                    <a:lnTo>
                      <a:pt x="119063" y="500063"/>
                    </a:lnTo>
                    <a:cubicBezTo>
                      <a:pt x="143965" y="544888"/>
                      <a:pt x="131318" y="531368"/>
                      <a:pt x="147638" y="547688"/>
                    </a:cubicBezTo>
                    <a:lnTo>
                      <a:pt x="219075" y="604838"/>
                    </a:lnTo>
                    <a:lnTo>
                      <a:pt x="261938" y="647700"/>
                    </a:lnTo>
                    <a:lnTo>
                      <a:pt x="300038" y="666750"/>
                    </a:lnTo>
                    <a:lnTo>
                      <a:pt x="347663" y="685800"/>
                    </a:lnTo>
                    <a:lnTo>
                      <a:pt x="433388" y="633413"/>
                    </a:lnTo>
                    <a:lnTo>
                      <a:pt x="461963" y="523875"/>
                    </a:lnTo>
                    <a:close/>
                  </a:path>
                </a:pathLst>
              </a:custGeom>
              <a:solidFill>
                <a:srgbClr val="3C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8" name="Группа 227"/>
              <p:cNvGrpSpPr/>
              <p:nvPr/>
            </p:nvGrpSpPr>
            <p:grpSpPr>
              <a:xfrm>
                <a:off x="5043209" y="415336"/>
                <a:ext cx="571500" cy="971015"/>
                <a:chOff x="5043209" y="415336"/>
                <a:chExt cx="571500" cy="971015"/>
              </a:xfrm>
            </p:grpSpPr>
            <p:sp>
              <p:nvSpPr>
                <p:cNvPr id="232" name="Полилиния 231"/>
                <p:cNvSpPr/>
                <p:nvPr/>
              </p:nvSpPr>
              <p:spPr>
                <a:xfrm>
                  <a:off x="5043209" y="415336"/>
                  <a:ext cx="571500" cy="966787"/>
                </a:xfrm>
                <a:custGeom>
                  <a:gdLst>
                    <a:gd name="connsiteX0" fmla="*/ 4763 w 571500"/>
                    <a:gd name="connsiteY0" fmla="*/ 719137 h 966787"/>
                    <a:gd name="connsiteX1" fmla="*/ 0 w 571500"/>
                    <a:gd name="connsiteY1" fmla="*/ 566737 h 966787"/>
                    <a:gd name="connsiteX2" fmla="*/ 61913 w 571500"/>
                    <a:gd name="connsiteY2" fmla="*/ 438150 h 966787"/>
                    <a:gd name="connsiteX3" fmla="*/ 128588 w 571500"/>
                    <a:gd name="connsiteY3" fmla="*/ 333375 h 966787"/>
                    <a:gd name="connsiteX4" fmla="*/ 161925 w 571500"/>
                    <a:gd name="connsiteY4" fmla="*/ 233362 h 966787"/>
                    <a:gd name="connsiteX5" fmla="*/ 233363 w 571500"/>
                    <a:gd name="connsiteY5" fmla="*/ 223837 h 966787"/>
                    <a:gd name="connsiteX6" fmla="*/ 300038 w 571500"/>
                    <a:gd name="connsiteY6" fmla="*/ 28575 h 966787"/>
                    <a:gd name="connsiteX7" fmla="*/ 333375 w 571500"/>
                    <a:gd name="connsiteY7" fmla="*/ 0 h 966787"/>
                    <a:gd name="connsiteX8" fmla="*/ 390525 w 571500"/>
                    <a:gd name="connsiteY8" fmla="*/ 47625 h 966787"/>
                    <a:gd name="connsiteX9" fmla="*/ 404813 w 571500"/>
                    <a:gd name="connsiteY9" fmla="*/ 61912 h 966787"/>
                    <a:gd name="connsiteX10" fmla="*/ 457200 w 571500"/>
                    <a:gd name="connsiteY10" fmla="*/ 147637 h 966787"/>
                    <a:gd name="connsiteX11" fmla="*/ 514350 w 571500"/>
                    <a:gd name="connsiteY11" fmla="*/ 280987 h 966787"/>
                    <a:gd name="connsiteX12" fmla="*/ 557213 w 571500"/>
                    <a:gd name="connsiteY12" fmla="*/ 304800 h 966787"/>
                    <a:gd name="connsiteX13" fmla="*/ 514350 w 571500"/>
                    <a:gd name="connsiteY13" fmla="*/ 438150 h 966787"/>
                    <a:gd name="connsiteX14" fmla="*/ 533400 w 571500"/>
                    <a:gd name="connsiteY14" fmla="*/ 481012 h 966787"/>
                    <a:gd name="connsiteX15" fmla="*/ 538163 w 571500"/>
                    <a:gd name="connsiteY15" fmla="*/ 495300 h 966787"/>
                    <a:gd name="connsiteX16" fmla="*/ 552450 w 571500"/>
                    <a:gd name="connsiteY16" fmla="*/ 561975 h 966787"/>
                    <a:gd name="connsiteX17" fmla="*/ 561975 w 571500"/>
                    <a:gd name="connsiteY17" fmla="*/ 604837 h 966787"/>
                    <a:gd name="connsiteX18" fmla="*/ 566738 w 571500"/>
                    <a:gd name="connsiteY18" fmla="*/ 619125 h 966787"/>
                    <a:gd name="connsiteX19" fmla="*/ 571500 w 571500"/>
                    <a:gd name="connsiteY19" fmla="*/ 723900 h 966787"/>
                    <a:gd name="connsiteX20" fmla="*/ 447675 w 571500"/>
                    <a:gd name="connsiteY20" fmla="*/ 785812 h 966787"/>
                    <a:gd name="connsiteX21" fmla="*/ 438150 w 571500"/>
                    <a:gd name="connsiteY21" fmla="*/ 857250 h 966787"/>
                    <a:gd name="connsiteX22" fmla="*/ 419100 w 571500"/>
                    <a:gd name="connsiteY22" fmla="*/ 895350 h 966787"/>
                    <a:gd name="connsiteX23" fmla="*/ 347663 w 571500"/>
                    <a:gd name="connsiteY23" fmla="*/ 962025 h 966787"/>
                    <a:gd name="connsiteX24" fmla="*/ 252413 w 571500"/>
                    <a:gd name="connsiteY24" fmla="*/ 966787 h 966787"/>
                    <a:gd name="connsiteX25" fmla="*/ 214313 w 571500"/>
                    <a:gd name="connsiteY25" fmla="*/ 933450 h 966787"/>
                    <a:gd name="connsiteX26" fmla="*/ 209550 w 571500"/>
                    <a:gd name="connsiteY26" fmla="*/ 919162 h 966787"/>
                    <a:gd name="connsiteX27" fmla="*/ 185738 w 571500"/>
                    <a:gd name="connsiteY27" fmla="*/ 885825 h 966787"/>
                    <a:gd name="connsiteX28" fmla="*/ 38100 w 571500"/>
                    <a:gd name="connsiteY28" fmla="*/ 790575 h 966787"/>
                    <a:gd name="connsiteX29" fmla="*/ 4763 w 571500"/>
                    <a:gd name="connsiteY29" fmla="*/ 719137 h 9667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1500" h="966787">
                      <a:moveTo>
                        <a:pt x="4763" y="719137"/>
                      </a:moveTo>
                      <a:lnTo>
                        <a:pt x="0" y="566737"/>
                      </a:lnTo>
                      <a:lnTo>
                        <a:pt x="61913" y="438150"/>
                      </a:lnTo>
                      <a:lnTo>
                        <a:pt x="128588" y="333375"/>
                      </a:lnTo>
                      <a:lnTo>
                        <a:pt x="161925" y="233362"/>
                      </a:lnTo>
                      <a:lnTo>
                        <a:pt x="233363" y="223837"/>
                      </a:lnTo>
                      <a:lnTo>
                        <a:pt x="300038" y="28575"/>
                      </a:lnTo>
                      <a:lnTo>
                        <a:pt x="333375" y="0"/>
                      </a:lnTo>
                      <a:cubicBezTo>
                        <a:pt x="352425" y="15875"/>
                        <a:pt x="371786" y="31384"/>
                        <a:pt x="390525" y="47625"/>
                      </a:cubicBezTo>
                      <a:cubicBezTo>
                        <a:pt x="395615" y="52036"/>
                        <a:pt x="404813" y="61912"/>
                        <a:pt x="404813" y="61912"/>
                      </a:cubicBezTo>
                      <a:lnTo>
                        <a:pt x="457200" y="147637"/>
                      </a:lnTo>
                      <a:lnTo>
                        <a:pt x="514350" y="280987"/>
                      </a:lnTo>
                      <a:lnTo>
                        <a:pt x="557213" y="304800"/>
                      </a:lnTo>
                      <a:lnTo>
                        <a:pt x="514350" y="438150"/>
                      </a:lnTo>
                      <a:cubicBezTo>
                        <a:pt x="520700" y="452437"/>
                        <a:pt x="527386" y="466580"/>
                        <a:pt x="533400" y="481012"/>
                      </a:cubicBezTo>
                      <a:cubicBezTo>
                        <a:pt x="535331" y="485646"/>
                        <a:pt x="538163" y="495300"/>
                        <a:pt x="538163" y="495300"/>
                      </a:cubicBezTo>
                      <a:lnTo>
                        <a:pt x="552450" y="561975"/>
                      </a:lnTo>
                      <a:cubicBezTo>
                        <a:pt x="555625" y="576262"/>
                        <a:pt x="558425" y="590638"/>
                        <a:pt x="561975" y="604837"/>
                      </a:cubicBezTo>
                      <a:cubicBezTo>
                        <a:pt x="563193" y="609707"/>
                        <a:pt x="566738" y="619125"/>
                        <a:pt x="566738" y="619125"/>
                      </a:cubicBezTo>
                      <a:lnTo>
                        <a:pt x="571500" y="723900"/>
                      </a:lnTo>
                      <a:lnTo>
                        <a:pt x="447675" y="785812"/>
                      </a:lnTo>
                      <a:lnTo>
                        <a:pt x="438150" y="857250"/>
                      </a:lnTo>
                      <a:lnTo>
                        <a:pt x="419100" y="895350"/>
                      </a:lnTo>
                      <a:lnTo>
                        <a:pt x="347663" y="962025"/>
                      </a:lnTo>
                      <a:lnTo>
                        <a:pt x="252413" y="966787"/>
                      </a:lnTo>
                      <a:cubicBezTo>
                        <a:pt x="239713" y="955675"/>
                        <a:pt x="225602" y="945993"/>
                        <a:pt x="214313" y="933450"/>
                      </a:cubicBezTo>
                      <a:cubicBezTo>
                        <a:pt x="210955" y="929718"/>
                        <a:pt x="211988" y="923551"/>
                        <a:pt x="209550" y="919162"/>
                      </a:cubicBezTo>
                      <a:cubicBezTo>
                        <a:pt x="196865" y="896330"/>
                        <a:pt x="197102" y="897189"/>
                        <a:pt x="185738" y="885825"/>
                      </a:cubicBezTo>
                      <a:lnTo>
                        <a:pt x="38100" y="790575"/>
                      </a:lnTo>
                      <a:lnTo>
                        <a:pt x="4763" y="719137"/>
                      </a:lnTo>
                      <a:close/>
                    </a:path>
                  </a:pathLst>
                </a:custGeom>
                <a:solidFill>
                  <a:srgbClr val="C7B0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" name="Полилиния 232"/>
                <p:cNvSpPr/>
                <p:nvPr/>
              </p:nvSpPr>
              <p:spPr>
                <a:xfrm>
                  <a:off x="5119522" y="658223"/>
                  <a:ext cx="428625" cy="723900"/>
                </a:xfrm>
                <a:custGeom>
                  <a:gdLst>
                    <a:gd name="connsiteX0" fmla="*/ 4762 w 428625"/>
                    <a:gd name="connsiteY0" fmla="*/ 509588 h 723900"/>
                    <a:gd name="connsiteX1" fmla="*/ 57150 w 428625"/>
                    <a:gd name="connsiteY1" fmla="*/ 333375 h 723900"/>
                    <a:gd name="connsiteX2" fmla="*/ 80962 w 428625"/>
                    <a:gd name="connsiteY2" fmla="*/ 433388 h 723900"/>
                    <a:gd name="connsiteX3" fmla="*/ 138112 w 428625"/>
                    <a:gd name="connsiteY3" fmla="*/ 466725 h 723900"/>
                    <a:gd name="connsiteX4" fmla="*/ 138112 w 428625"/>
                    <a:gd name="connsiteY4" fmla="*/ 376238 h 723900"/>
                    <a:gd name="connsiteX5" fmla="*/ 133350 w 428625"/>
                    <a:gd name="connsiteY5" fmla="*/ 333375 h 723900"/>
                    <a:gd name="connsiteX6" fmla="*/ 138112 w 428625"/>
                    <a:gd name="connsiteY6" fmla="*/ 276225 h 723900"/>
                    <a:gd name="connsiteX7" fmla="*/ 142875 w 428625"/>
                    <a:gd name="connsiteY7" fmla="*/ 252413 h 723900"/>
                    <a:gd name="connsiteX8" fmla="*/ 147637 w 428625"/>
                    <a:gd name="connsiteY8" fmla="*/ 233363 h 723900"/>
                    <a:gd name="connsiteX9" fmla="*/ 157162 w 428625"/>
                    <a:gd name="connsiteY9" fmla="*/ 147638 h 723900"/>
                    <a:gd name="connsiteX10" fmla="*/ 233362 w 428625"/>
                    <a:gd name="connsiteY10" fmla="*/ 57150 h 723900"/>
                    <a:gd name="connsiteX11" fmla="*/ 342900 w 428625"/>
                    <a:gd name="connsiteY11" fmla="*/ 19050 h 723900"/>
                    <a:gd name="connsiteX12" fmla="*/ 376237 w 428625"/>
                    <a:gd name="connsiteY12" fmla="*/ 0 h 723900"/>
                    <a:gd name="connsiteX13" fmla="*/ 428625 w 428625"/>
                    <a:gd name="connsiteY13" fmla="*/ 157163 h 723900"/>
                    <a:gd name="connsiteX14" fmla="*/ 423862 w 428625"/>
                    <a:gd name="connsiteY14" fmla="*/ 214313 h 723900"/>
                    <a:gd name="connsiteX15" fmla="*/ 428625 w 428625"/>
                    <a:gd name="connsiteY15" fmla="*/ 290513 h 723900"/>
                    <a:gd name="connsiteX16" fmla="*/ 404812 w 428625"/>
                    <a:gd name="connsiteY16" fmla="*/ 342900 h 723900"/>
                    <a:gd name="connsiteX17" fmla="*/ 352425 w 428625"/>
                    <a:gd name="connsiteY17" fmla="*/ 523875 h 723900"/>
                    <a:gd name="connsiteX18" fmla="*/ 304800 w 428625"/>
                    <a:gd name="connsiteY18" fmla="*/ 628650 h 723900"/>
                    <a:gd name="connsiteX19" fmla="*/ 266700 w 428625"/>
                    <a:gd name="connsiteY19" fmla="*/ 661988 h 723900"/>
                    <a:gd name="connsiteX20" fmla="*/ 119062 w 428625"/>
                    <a:gd name="connsiteY20" fmla="*/ 723900 h 723900"/>
                    <a:gd name="connsiteX21" fmla="*/ 80962 w 428625"/>
                    <a:gd name="connsiteY21" fmla="*/ 681038 h 723900"/>
                    <a:gd name="connsiteX22" fmla="*/ 0 w 428625"/>
                    <a:gd name="connsiteY22" fmla="*/ 595313 h 723900"/>
                    <a:gd name="connsiteX23" fmla="*/ 4762 w 428625"/>
                    <a:gd name="connsiteY23" fmla="*/ 509588 h 7239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723900">
                      <a:moveTo>
                        <a:pt x="4762" y="509588"/>
                      </a:moveTo>
                      <a:lnTo>
                        <a:pt x="57150" y="333375"/>
                      </a:lnTo>
                      <a:lnTo>
                        <a:pt x="80962" y="433388"/>
                      </a:lnTo>
                      <a:lnTo>
                        <a:pt x="138112" y="466725"/>
                      </a:lnTo>
                      <a:lnTo>
                        <a:pt x="138112" y="376238"/>
                      </a:lnTo>
                      <a:lnTo>
                        <a:pt x="133350" y="333375"/>
                      </a:lnTo>
                      <a:cubicBezTo>
                        <a:pt x="134937" y="314325"/>
                        <a:pt x="135878" y="295210"/>
                        <a:pt x="138112" y="276225"/>
                      </a:cubicBezTo>
                      <a:cubicBezTo>
                        <a:pt x="139058" y="268186"/>
                        <a:pt x="141119" y="260315"/>
                        <a:pt x="142875" y="252413"/>
                      </a:cubicBezTo>
                      <a:cubicBezTo>
                        <a:pt x="144295" y="246023"/>
                        <a:pt x="147637" y="233363"/>
                        <a:pt x="147637" y="233363"/>
                      </a:cubicBezTo>
                      <a:lnTo>
                        <a:pt x="157162" y="147638"/>
                      </a:lnTo>
                      <a:lnTo>
                        <a:pt x="233362" y="57150"/>
                      </a:lnTo>
                      <a:lnTo>
                        <a:pt x="342900" y="19050"/>
                      </a:lnTo>
                      <a:lnTo>
                        <a:pt x="376237" y="0"/>
                      </a:lnTo>
                      <a:lnTo>
                        <a:pt x="428625" y="157163"/>
                      </a:lnTo>
                      <a:cubicBezTo>
                        <a:pt x="423336" y="204759"/>
                        <a:pt x="423862" y="185650"/>
                        <a:pt x="423862" y="214313"/>
                      </a:cubicBezTo>
                      <a:lnTo>
                        <a:pt x="428625" y="290513"/>
                      </a:lnTo>
                      <a:cubicBezTo>
                        <a:pt x="408133" y="336619"/>
                        <a:pt x="416568" y="319391"/>
                        <a:pt x="404812" y="342900"/>
                      </a:cubicBezTo>
                      <a:lnTo>
                        <a:pt x="352425" y="523875"/>
                      </a:lnTo>
                      <a:lnTo>
                        <a:pt x="304800" y="628650"/>
                      </a:lnTo>
                      <a:lnTo>
                        <a:pt x="266700" y="661988"/>
                      </a:lnTo>
                      <a:lnTo>
                        <a:pt x="119062" y="723900"/>
                      </a:lnTo>
                      <a:lnTo>
                        <a:pt x="80962" y="681038"/>
                      </a:lnTo>
                      <a:lnTo>
                        <a:pt x="0" y="595313"/>
                      </a:lnTo>
                      <a:lnTo>
                        <a:pt x="4762" y="509588"/>
                      </a:lnTo>
                      <a:close/>
                    </a:path>
                  </a:pathLst>
                </a:custGeom>
                <a:solidFill>
                  <a:srgbClr val="916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" name="Полилиния 233"/>
                <p:cNvSpPr/>
                <p:nvPr/>
              </p:nvSpPr>
              <p:spPr>
                <a:xfrm>
                  <a:off x="5210289" y="449610"/>
                  <a:ext cx="337858" cy="936741"/>
                </a:xfrm>
                <a:custGeom>
                  <a:gdLst>
                    <a:gd name="connsiteX0" fmla="*/ 28575 w 273730"/>
                    <a:gd name="connsiteY0" fmla="*/ 752475 h 852487"/>
                    <a:gd name="connsiteX1" fmla="*/ 0 w 273730"/>
                    <a:gd name="connsiteY1" fmla="*/ 614362 h 852487"/>
                    <a:gd name="connsiteX2" fmla="*/ 19050 w 273730"/>
                    <a:gd name="connsiteY2" fmla="*/ 461962 h 852487"/>
                    <a:gd name="connsiteX3" fmla="*/ 38100 w 273730"/>
                    <a:gd name="connsiteY3" fmla="*/ 357187 h 852487"/>
                    <a:gd name="connsiteX4" fmla="*/ 104775 w 273730"/>
                    <a:gd name="connsiteY4" fmla="*/ 319087 h 852487"/>
                    <a:gd name="connsiteX5" fmla="*/ 104775 w 273730"/>
                    <a:gd name="connsiteY5" fmla="*/ 209550 h 852487"/>
                    <a:gd name="connsiteX6" fmla="*/ 104775 w 273730"/>
                    <a:gd name="connsiteY6" fmla="*/ 176212 h 852487"/>
                    <a:gd name="connsiteX7" fmla="*/ 104775 w 273730"/>
                    <a:gd name="connsiteY7" fmla="*/ 133350 h 852487"/>
                    <a:gd name="connsiteX8" fmla="*/ 104775 w 273730"/>
                    <a:gd name="connsiteY8" fmla="*/ 52387 h 852487"/>
                    <a:gd name="connsiteX9" fmla="*/ 123825 w 273730"/>
                    <a:gd name="connsiteY9" fmla="*/ 0 h 852487"/>
                    <a:gd name="connsiteX10" fmla="*/ 171450 w 273730"/>
                    <a:gd name="connsiteY10" fmla="*/ 19050 h 852487"/>
                    <a:gd name="connsiteX11" fmla="*/ 180975 w 273730"/>
                    <a:gd name="connsiteY11" fmla="*/ 71437 h 852487"/>
                    <a:gd name="connsiteX12" fmla="*/ 185737 w 273730"/>
                    <a:gd name="connsiteY12" fmla="*/ 90487 h 852487"/>
                    <a:gd name="connsiteX13" fmla="*/ 190500 w 273730"/>
                    <a:gd name="connsiteY13" fmla="*/ 104775 h 852487"/>
                    <a:gd name="connsiteX14" fmla="*/ 204787 w 273730"/>
                    <a:gd name="connsiteY14" fmla="*/ 209550 h 852487"/>
                    <a:gd name="connsiteX15" fmla="*/ 271462 w 273730"/>
                    <a:gd name="connsiteY15" fmla="*/ 366712 h 852487"/>
                    <a:gd name="connsiteX16" fmla="*/ 257175 w 273730"/>
                    <a:gd name="connsiteY16" fmla="*/ 461962 h 852487"/>
                    <a:gd name="connsiteX17" fmla="*/ 257175 w 273730"/>
                    <a:gd name="connsiteY17" fmla="*/ 466725 h 852487"/>
                    <a:gd name="connsiteX18" fmla="*/ 261937 w 273730"/>
                    <a:gd name="connsiteY18" fmla="*/ 542925 h 852487"/>
                    <a:gd name="connsiteX19" fmla="*/ 233362 w 273730"/>
                    <a:gd name="connsiteY19" fmla="*/ 628650 h 852487"/>
                    <a:gd name="connsiteX20" fmla="*/ 176212 w 273730"/>
                    <a:gd name="connsiteY20" fmla="*/ 757237 h 852487"/>
                    <a:gd name="connsiteX21" fmla="*/ 161925 w 273730"/>
                    <a:gd name="connsiteY21" fmla="*/ 795337 h 852487"/>
                    <a:gd name="connsiteX22" fmla="*/ 157162 w 273730"/>
                    <a:gd name="connsiteY22" fmla="*/ 814387 h 852487"/>
                    <a:gd name="connsiteX23" fmla="*/ 152400 w 273730"/>
                    <a:gd name="connsiteY23" fmla="*/ 828675 h 852487"/>
                    <a:gd name="connsiteX24" fmla="*/ 147637 w 273730"/>
                    <a:gd name="connsiteY24" fmla="*/ 852487 h 852487"/>
                    <a:gd name="connsiteX25" fmla="*/ 66675 w 273730"/>
                    <a:gd name="connsiteY25" fmla="*/ 852487 h 852487"/>
                    <a:gd name="connsiteX26" fmla="*/ 23812 w 273730"/>
                    <a:gd name="connsiteY26" fmla="*/ 833437 h 852487"/>
                    <a:gd name="connsiteX27" fmla="*/ 14287 w 273730"/>
                    <a:gd name="connsiteY27" fmla="*/ 814387 h 852487"/>
                    <a:gd name="connsiteX28" fmla="*/ 28575 w 273730"/>
                    <a:gd name="connsiteY28" fmla="*/ 752475 h 8524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73730" h="852487">
                      <a:moveTo>
                        <a:pt x="28575" y="752475"/>
                      </a:moveTo>
                      <a:lnTo>
                        <a:pt x="0" y="614362"/>
                      </a:lnTo>
                      <a:lnTo>
                        <a:pt x="19050" y="461962"/>
                      </a:lnTo>
                      <a:lnTo>
                        <a:pt x="38100" y="357187"/>
                      </a:lnTo>
                      <a:lnTo>
                        <a:pt x="104775" y="319087"/>
                      </a:lnTo>
                      <a:lnTo>
                        <a:pt x="104775" y="209550"/>
                      </a:lnTo>
                      <a:lnTo>
                        <a:pt x="104775" y="176212"/>
                      </a:lnTo>
                      <a:lnTo>
                        <a:pt x="104775" y="133350"/>
                      </a:lnTo>
                      <a:lnTo>
                        <a:pt x="104775" y="52387"/>
                      </a:lnTo>
                      <a:lnTo>
                        <a:pt x="123825" y="0"/>
                      </a:lnTo>
                      <a:lnTo>
                        <a:pt x="171450" y="19050"/>
                      </a:lnTo>
                      <a:cubicBezTo>
                        <a:pt x="174625" y="36512"/>
                        <a:pt x="177494" y="54033"/>
                        <a:pt x="180975" y="71437"/>
                      </a:cubicBezTo>
                      <a:cubicBezTo>
                        <a:pt x="182259" y="77855"/>
                        <a:pt x="183939" y="84193"/>
                        <a:pt x="185737" y="90487"/>
                      </a:cubicBezTo>
                      <a:cubicBezTo>
                        <a:pt x="187116" y="95314"/>
                        <a:pt x="190500" y="104775"/>
                        <a:pt x="190500" y="104775"/>
                      </a:cubicBezTo>
                      <a:lnTo>
                        <a:pt x="204787" y="209550"/>
                      </a:lnTo>
                      <a:lnTo>
                        <a:pt x="271462" y="366712"/>
                      </a:lnTo>
                      <a:cubicBezTo>
                        <a:pt x="266451" y="456920"/>
                        <a:pt x="286937" y="432200"/>
                        <a:pt x="257175" y="461962"/>
                      </a:cubicBezTo>
                      <a:lnTo>
                        <a:pt x="257175" y="466725"/>
                      </a:lnTo>
                      <a:cubicBezTo>
                        <a:pt x="262656" y="527017"/>
                        <a:pt x="261937" y="501578"/>
                        <a:pt x="261937" y="542925"/>
                      </a:cubicBezTo>
                      <a:lnTo>
                        <a:pt x="233362" y="628650"/>
                      </a:lnTo>
                      <a:lnTo>
                        <a:pt x="176212" y="757237"/>
                      </a:lnTo>
                      <a:cubicBezTo>
                        <a:pt x="171450" y="769937"/>
                        <a:pt x="166214" y="782469"/>
                        <a:pt x="161925" y="795337"/>
                      </a:cubicBezTo>
                      <a:cubicBezTo>
                        <a:pt x="159855" y="801547"/>
                        <a:pt x="158960" y="808093"/>
                        <a:pt x="157162" y="814387"/>
                      </a:cubicBezTo>
                      <a:cubicBezTo>
                        <a:pt x="155783" y="819214"/>
                        <a:pt x="152400" y="828675"/>
                        <a:pt x="152400" y="828675"/>
                      </a:cubicBezTo>
                      <a:lnTo>
                        <a:pt x="147637" y="852487"/>
                      </a:lnTo>
                      <a:lnTo>
                        <a:pt x="66675" y="852487"/>
                      </a:lnTo>
                      <a:cubicBezTo>
                        <a:pt x="52387" y="846137"/>
                        <a:pt x="36021" y="843204"/>
                        <a:pt x="23812" y="833437"/>
                      </a:cubicBezTo>
                      <a:cubicBezTo>
                        <a:pt x="-1926" y="812847"/>
                        <a:pt x="30590" y="814387"/>
                        <a:pt x="14287" y="814387"/>
                      </a:cubicBezTo>
                      <a:lnTo>
                        <a:pt x="28575" y="752475"/>
                      </a:lnTo>
                      <a:close/>
                    </a:path>
                  </a:pathLst>
                </a:custGeom>
                <a:solidFill>
                  <a:srgbClr val="2617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9" name="Полилиния 228"/>
              <p:cNvSpPr/>
              <p:nvPr/>
            </p:nvSpPr>
            <p:spPr>
              <a:xfrm>
                <a:off x="4163993" y="2591360"/>
                <a:ext cx="1060786" cy="446992"/>
              </a:xfrm>
              <a:custGeom>
                <a:gdLst>
                  <a:gd name="connsiteX0" fmla="*/ 328612 w 1019175"/>
                  <a:gd name="connsiteY0" fmla="*/ 47625 h 352425"/>
                  <a:gd name="connsiteX1" fmla="*/ 228600 w 1019175"/>
                  <a:gd name="connsiteY1" fmla="*/ 0 h 352425"/>
                  <a:gd name="connsiteX2" fmla="*/ 138112 w 1019175"/>
                  <a:gd name="connsiteY2" fmla="*/ 42863 h 352425"/>
                  <a:gd name="connsiteX3" fmla="*/ 0 w 1019175"/>
                  <a:gd name="connsiteY3" fmla="*/ 142875 h 352425"/>
                  <a:gd name="connsiteX4" fmla="*/ 28575 w 1019175"/>
                  <a:gd name="connsiteY4" fmla="*/ 190500 h 352425"/>
                  <a:gd name="connsiteX5" fmla="*/ 90487 w 1019175"/>
                  <a:gd name="connsiteY5" fmla="*/ 176213 h 352425"/>
                  <a:gd name="connsiteX6" fmla="*/ 185737 w 1019175"/>
                  <a:gd name="connsiteY6" fmla="*/ 185738 h 352425"/>
                  <a:gd name="connsiteX7" fmla="*/ 233362 w 1019175"/>
                  <a:gd name="connsiteY7" fmla="*/ 195263 h 352425"/>
                  <a:gd name="connsiteX8" fmla="*/ 300037 w 1019175"/>
                  <a:gd name="connsiteY8" fmla="*/ 233363 h 352425"/>
                  <a:gd name="connsiteX9" fmla="*/ 366712 w 1019175"/>
                  <a:gd name="connsiteY9" fmla="*/ 300038 h 352425"/>
                  <a:gd name="connsiteX10" fmla="*/ 428625 w 1019175"/>
                  <a:gd name="connsiteY10" fmla="*/ 352425 h 352425"/>
                  <a:gd name="connsiteX11" fmla="*/ 561975 w 1019175"/>
                  <a:gd name="connsiteY11" fmla="*/ 295275 h 352425"/>
                  <a:gd name="connsiteX12" fmla="*/ 685800 w 1019175"/>
                  <a:gd name="connsiteY12" fmla="*/ 271463 h 352425"/>
                  <a:gd name="connsiteX13" fmla="*/ 752475 w 1019175"/>
                  <a:gd name="connsiteY13" fmla="*/ 285750 h 352425"/>
                  <a:gd name="connsiteX14" fmla="*/ 762000 w 1019175"/>
                  <a:gd name="connsiteY14" fmla="*/ 285750 h 352425"/>
                  <a:gd name="connsiteX15" fmla="*/ 790575 w 1019175"/>
                  <a:gd name="connsiteY15" fmla="*/ 252413 h 352425"/>
                  <a:gd name="connsiteX16" fmla="*/ 804862 w 1019175"/>
                  <a:gd name="connsiteY16" fmla="*/ 242888 h 352425"/>
                  <a:gd name="connsiteX17" fmla="*/ 852487 w 1019175"/>
                  <a:gd name="connsiteY17" fmla="*/ 214313 h 352425"/>
                  <a:gd name="connsiteX18" fmla="*/ 890587 w 1019175"/>
                  <a:gd name="connsiteY18" fmla="*/ 195263 h 352425"/>
                  <a:gd name="connsiteX19" fmla="*/ 966787 w 1019175"/>
                  <a:gd name="connsiteY19" fmla="*/ 152400 h 352425"/>
                  <a:gd name="connsiteX20" fmla="*/ 1019175 w 1019175"/>
                  <a:gd name="connsiteY20" fmla="*/ 142875 h 352425"/>
                  <a:gd name="connsiteX21" fmla="*/ 904875 w 1019175"/>
                  <a:gd name="connsiteY21" fmla="*/ 38100 h 352425"/>
                  <a:gd name="connsiteX22" fmla="*/ 795337 w 1019175"/>
                  <a:gd name="connsiteY22" fmla="*/ 28575 h 352425"/>
                  <a:gd name="connsiteX23" fmla="*/ 747712 w 1019175"/>
                  <a:gd name="connsiteY23" fmla="*/ 42863 h 352425"/>
                  <a:gd name="connsiteX24" fmla="*/ 642937 w 1019175"/>
                  <a:gd name="connsiteY24" fmla="*/ 61913 h 352425"/>
                  <a:gd name="connsiteX25" fmla="*/ 590550 w 1019175"/>
                  <a:gd name="connsiteY25" fmla="*/ 85725 h 352425"/>
                  <a:gd name="connsiteX26" fmla="*/ 585787 w 1019175"/>
                  <a:gd name="connsiteY26" fmla="*/ 85725 h 352425"/>
                  <a:gd name="connsiteX27" fmla="*/ 500062 w 1019175"/>
                  <a:gd name="connsiteY27" fmla="*/ 104775 h 352425"/>
                  <a:gd name="connsiteX28" fmla="*/ 457200 w 1019175"/>
                  <a:gd name="connsiteY28" fmla="*/ 85725 h 352425"/>
                  <a:gd name="connsiteX29" fmla="*/ 376237 w 1019175"/>
                  <a:gd name="connsiteY29" fmla="*/ 28575 h 352425"/>
                  <a:gd name="connsiteX30" fmla="*/ 328612 w 1019175"/>
                  <a:gd name="connsiteY30" fmla="*/ 47625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9175" h="352425">
                    <a:moveTo>
                      <a:pt x="328612" y="47625"/>
                    </a:moveTo>
                    <a:lnTo>
                      <a:pt x="228600" y="0"/>
                    </a:lnTo>
                    <a:lnTo>
                      <a:pt x="138112" y="42863"/>
                    </a:lnTo>
                    <a:lnTo>
                      <a:pt x="0" y="142875"/>
                    </a:lnTo>
                    <a:lnTo>
                      <a:pt x="28575" y="190500"/>
                    </a:lnTo>
                    <a:cubicBezTo>
                      <a:pt x="74107" y="173426"/>
                      <a:pt x="53111" y="176213"/>
                      <a:pt x="90487" y="176213"/>
                    </a:cubicBezTo>
                    <a:lnTo>
                      <a:pt x="185737" y="185738"/>
                    </a:lnTo>
                    <a:cubicBezTo>
                      <a:pt x="230831" y="190748"/>
                      <a:pt x="218436" y="180334"/>
                      <a:pt x="233362" y="195263"/>
                    </a:cubicBezTo>
                    <a:lnTo>
                      <a:pt x="300037" y="233363"/>
                    </a:lnTo>
                    <a:lnTo>
                      <a:pt x="366712" y="300038"/>
                    </a:lnTo>
                    <a:lnTo>
                      <a:pt x="428625" y="352425"/>
                    </a:lnTo>
                    <a:lnTo>
                      <a:pt x="561975" y="295275"/>
                    </a:lnTo>
                    <a:lnTo>
                      <a:pt x="685800" y="271463"/>
                    </a:lnTo>
                    <a:lnTo>
                      <a:pt x="752475" y="285750"/>
                    </a:lnTo>
                    <a:lnTo>
                      <a:pt x="762000" y="285750"/>
                    </a:lnTo>
                    <a:cubicBezTo>
                      <a:pt x="771525" y="274638"/>
                      <a:pt x="780226" y="262762"/>
                      <a:pt x="790575" y="252413"/>
                    </a:cubicBezTo>
                    <a:cubicBezTo>
                      <a:pt x="794622" y="248366"/>
                      <a:pt x="799987" y="245888"/>
                      <a:pt x="804862" y="242888"/>
                    </a:cubicBezTo>
                    <a:cubicBezTo>
                      <a:pt x="820629" y="233185"/>
                      <a:pt x="836303" y="223304"/>
                      <a:pt x="852487" y="214313"/>
                    </a:cubicBezTo>
                    <a:cubicBezTo>
                      <a:pt x="864899" y="207417"/>
                      <a:pt x="890587" y="195263"/>
                      <a:pt x="890587" y="195263"/>
                    </a:cubicBezTo>
                    <a:lnTo>
                      <a:pt x="966787" y="152400"/>
                    </a:lnTo>
                    <a:lnTo>
                      <a:pt x="1019175" y="142875"/>
                    </a:lnTo>
                    <a:lnTo>
                      <a:pt x="904875" y="38100"/>
                    </a:lnTo>
                    <a:lnTo>
                      <a:pt x="795337" y="28575"/>
                    </a:lnTo>
                    <a:cubicBezTo>
                      <a:pt x="754264" y="43978"/>
                      <a:pt x="770801" y="42863"/>
                      <a:pt x="747712" y="42863"/>
                    </a:cubicBezTo>
                    <a:lnTo>
                      <a:pt x="642937" y="61913"/>
                    </a:lnTo>
                    <a:cubicBezTo>
                      <a:pt x="626516" y="70123"/>
                      <a:pt x="609056" y="81099"/>
                      <a:pt x="590550" y="85725"/>
                    </a:cubicBezTo>
                    <a:cubicBezTo>
                      <a:pt x="589010" y="86110"/>
                      <a:pt x="587375" y="85725"/>
                      <a:pt x="585787" y="85725"/>
                    </a:cubicBezTo>
                    <a:lnTo>
                      <a:pt x="500062" y="104775"/>
                    </a:lnTo>
                    <a:lnTo>
                      <a:pt x="457200" y="85725"/>
                    </a:lnTo>
                    <a:lnTo>
                      <a:pt x="376237" y="28575"/>
                    </a:lnTo>
                    <a:lnTo>
                      <a:pt x="328612" y="47625"/>
                    </a:lnTo>
                    <a:close/>
                  </a:path>
                </a:pathLst>
              </a:custGeom>
              <a:solidFill>
                <a:srgbClr val="291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4200273" y="2497736"/>
                <a:ext cx="904964" cy="571499"/>
              </a:xfrm>
              <a:custGeom>
                <a:gdLst>
                  <a:gd name="connsiteX0" fmla="*/ 347663 w 866775"/>
                  <a:gd name="connsiteY0" fmla="*/ 85725 h 514350"/>
                  <a:gd name="connsiteX1" fmla="*/ 347663 w 866775"/>
                  <a:gd name="connsiteY1" fmla="*/ 85725 h 514350"/>
                  <a:gd name="connsiteX2" fmla="*/ 204788 w 866775"/>
                  <a:gd name="connsiteY2" fmla="*/ 90488 h 514350"/>
                  <a:gd name="connsiteX3" fmla="*/ 185738 w 866775"/>
                  <a:gd name="connsiteY3" fmla="*/ 42863 h 514350"/>
                  <a:gd name="connsiteX4" fmla="*/ 119063 w 866775"/>
                  <a:gd name="connsiteY4" fmla="*/ 33338 h 514350"/>
                  <a:gd name="connsiteX5" fmla="*/ 0 w 866775"/>
                  <a:gd name="connsiteY5" fmla="*/ 61913 h 514350"/>
                  <a:gd name="connsiteX6" fmla="*/ 80963 w 866775"/>
                  <a:gd name="connsiteY6" fmla="*/ 157163 h 514350"/>
                  <a:gd name="connsiteX7" fmla="*/ 123825 w 866775"/>
                  <a:gd name="connsiteY7" fmla="*/ 180975 h 514350"/>
                  <a:gd name="connsiteX8" fmla="*/ 176213 w 866775"/>
                  <a:gd name="connsiteY8" fmla="*/ 171450 h 514350"/>
                  <a:gd name="connsiteX9" fmla="*/ 200025 w 866775"/>
                  <a:gd name="connsiteY9" fmla="*/ 171450 h 514350"/>
                  <a:gd name="connsiteX10" fmla="*/ 238125 w 866775"/>
                  <a:gd name="connsiteY10" fmla="*/ 200025 h 514350"/>
                  <a:gd name="connsiteX11" fmla="*/ 252413 w 866775"/>
                  <a:gd name="connsiteY11" fmla="*/ 214313 h 514350"/>
                  <a:gd name="connsiteX12" fmla="*/ 276225 w 866775"/>
                  <a:gd name="connsiteY12" fmla="*/ 233363 h 514350"/>
                  <a:gd name="connsiteX13" fmla="*/ 295275 w 866775"/>
                  <a:gd name="connsiteY13" fmla="*/ 271463 h 514350"/>
                  <a:gd name="connsiteX14" fmla="*/ 314325 w 866775"/>
                  <a:gd name="connsiteY14" fmla="*/ 314325 h 514350"/>
                  <a:gd name="connsiteX15" fmla="*/ 361950 w 866775"/>
                  <a:gd name="connsiteY15" fmla="*/ 376238 h 514350"/>
                  <a:gd name="connsiteX16" fmla="*/ 385763 w 866775"/>
                  <a:gd name="connsiteY16" fmla="*/ 476250 h 514350"/>
                  <a:gd name="connsiteX17" fmla="*/ 457200 w 866775"/>
                  <a:gd name="connsiteY17" fmla="*/ 514350 h 514350"/>
                  <a:gd name="connsiteX18" fmla="*/ 514350 w 866775"/>
                  <a:gd name="connsiteY18" fmla="*/ 457200 h 514350"/>
                  <a:gd name="connsiteX19" fmla="*/ 547688 w 866775"/>
                  <a:gd name="connsiteY19" fmla="*/ 433388 h 514350"/>
                  <a:gd name="connsiteX20" fmla="*/ 557213 w 866775"/>
                  <a:gd name="connsiteY20" fmla="*/ 419100 h 514350"/>
                  <a:gd name="connsiteX21" fmla="*/ 590550 w 866775"/>
                  <a:gd name="connsiteY21" fmla="*/ 366713 h 514350"/>
                  <a:gd name="connsiteX22" fmla="*/ 638175 w 866775"/>
                  <a:gd name="connsiteY22" fmla="*/ 333375 h 514350"/>
                  <a:gd name="connsiteX23" fmla="*/ 704850 w 866775"/>
                  <a:gd name="connsiteY23" fmla="*/ 285750 h 514350"/>
                  <a:gd name="connsiteX24" fmla="*/ 752475 w 866775"/>
                  <a:gd name="connsiteY24" fmla="*/ 228600 h 514350"/>
                  <a:gd name="connsiteX25" fmla="*/ 823913 w 866775"/>
                  <a:gd name="connsiteY25" fmla="*/ 185738 h 514350"/>
                  <a:gd name="connsiteX26" fmla="*/ 866775 w 866775"/>
                  <a:gd name="connsiteY26" fmla="*/ 152400 h 514350"/>
                  <a:gd name="connsiteX27" fmla="*/ 857250 w 866775"/>
                  <a:gd name="connsiteY27" fmla="*/ 95250 h 514350"/>
                  <a:gd name="connsiteX28" fmla="*/ 795338 w 866775"/>
                  <a:gd name="connsiteY28" fmla="*/ 95250 h 514350"/>
                  <a:gd name="connsiteX29" fmla="*/ 752475 w 866775"/>
                  <a:gd name="connsiteY29" fmla="*/ 76200 h 514350"/>
                  <a:gd name="connsiteX30" fmla="*/ 685800 w 866775"/>
                  <a:gd name="connsiteY30" fmla="*/ 76200 h 514350"/>
                  <a:gd name="connsiteX31" fmla="*/ 642938 w 866775"/>
                  <a:gd name="connsiteY31" fmla="*/ 66675 h 514350"/>
                  <a:gd name="connsiteX32" fmla="*/ 561975 w 866775"/>
                  <a:gd name="connsiteY32" fmla="*/ 52388 h 514350"/>
                  <a:gd name="connsiteX33" fmla="*/ 514350 w 866775"/>
                  <a:gd name="connsiteY33" fmla="*/ 47625 h 514350"/>
                  <a:gd name="connsiteX34" fmla="*/ 485775 w 866775"/>
                  <a:gd name="connsiteY34" fmla="*/ 33338 h 514350"/>
                  <a:gd name="connsiteX35" fmla="*/ 438150 w 866775"/>
                  <a:gd name="connsiteY35" fmla="*/ 0 h 514350"/>
                  <a:gd name="connsiteX36" fmla="*/ 347663 w 866775"/>
                  <a:gd name="connsiteY36" fmla="*/ 85725 h 5143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66775" h="514350">
                    <a:moveTo>
                      <a:pt x="347663" y="85725"/>
                    </a:moveTo>
                    <a:lnTo>
                      <a:pt x="347663" y="85725"/>
                    </a:lnTo>
                    <a:lnTo>
                      <a:pt x="204788" y="90488"/>
                    </a:lnTo>
                    <a:cubicBezTo>
                      <a:pt x="189254" y="49064"/>
                      <a:pt x="196565" y="64520"/>
                      <a:pt x="185738" y="42863"/>
                    </a:cubicBezTo>
                    <a:lnTo>
                      <a:pt x="119063" y="33338"/>
                    </a:lnTo>
                    <a:lnTo>
                      <a:pt x="0" y="61913"/>
                    </a:lnTo>
                    <a:lnTo>
                      <a:pt x="80963" y="157163"/>
                    </a:lnTo>
                    <a:lnTo>
                      <a:pt x="123825" y="180975"/>
                    </a:lnTo>
                    <a:cubicBezTo>
                      <a:pt x="169787" y="170761"/>
                      <a:pt x="152052" y="171450"/>
                      <a:pt x="176213" y="171450"/>
                    </a:cubicBezTo>
                    <a:lnTo>
                      <a:pt x="200025" y="171450"/>
                    </a:lnTo>
                    <a:cubicBezTo>
                      <a:pt x="212725" y="180975"/>
                      <a:pt x="225838" y="189972"/>
                      <a:pt x="238125" y="200025"/>
                    </a:cubicBezTo>
                    <a:cubicBezTo>
                      <a:pt x="243338" y="204290"/>
                      <a:pt x="247299" y="209930"/>
                      <a:pt x="252413" y="214313"/>
                    </a:cubicBezTo>
                    <a:cubicBezTo>
                      <a:pt x="288871" y="245562"/>
                      <a:pt x="261435" y="218570"/>
                      <a:pt x="276225" y="233363"/>
                    </a:cubicBezTo>
                    <a:lnTo>
                      <a:pt x="295275" y="271463"/>
                    </a:lnTo>
                    <a:lnTo>
                      <a:pt x="314325" y="314325"/>
                    </a:lnTo>
                    <a:lnTo>
                      <a:pt x="361950" y="376238"/>
                    </a:lnTo>
                    <a:lnTo>
                      <a:pt x="385763" y="476250"/>
                    </a:lnTo>
                    <a:lnTo>
                      <a:pt x="457200" y="514350"/>
                    </a:lnTo>
                    <a:lnTo>
                      <a:pt x="514350" y="457200"/>
                    </a:lnTo>
                    <a:cubicBezTo>
                      <a:pt x="525463" y="449263"/>
                      <a:pt x="537481" y="442461"/>
                      <a:pt x="547688" y="433388"/>
                    </a:cubicBezTo>
                    <a:cubicBezTo>
                      <a:pt x="551966" y="429585"/>
                      <a:pt x="557213" y="419100"/>
                      <a:pt x="557213" y="419100"/>
                    </a:cubicBezTo>
                    <a:lnTo>
                      <a:pt x="590550" y="366713"/>
                    </a:lnTo>
                    <a:lnTo>
                      <a:pt x="638175" y="333375"/>
                    </a:lnTo>
                    <a:lnTo>
                      <a:pt x="704850" y="285750"/>
                    </a:lnTo>
                    <a:lnTo>
                      <a:pt x="752475" y="228600"/>
                    </a:lnTo>
                    <a:lnTo>
                      <a:pt x="823913" y="185738"/>
                    </a:lnTo>
                    <a:lnTo>
                      <a:pt x="866775" y="152400"/>
                    </a:lnTo>
                    <a:lnTo>
                      <a:pt x="857250" y="95250"/>
                    </a:lnTo>
                    <a:cubicBezTo>
                      <a:pt x="831857" y="98072"/>
                      <a:pt x="817418" y="104713"/>
                      <a:pt x="795338" y="95250"/>
                    </a:cubicBezTo>
                    <a:cubicBezTo>
                      <a:pt x="775197" y="86618"/>
                      <a:pt x="782093" y="76200"/>
                      <a:pt x="752475" y="76200"/>
                    </a:cubicBezTo>
                    <a:lnTo>
                      <a:pt x="685800" y="76200"/>
                    </a:lnTo>
                    <a:lnTo>
                      <a:pt x="642938" y="66675"/>
                    </a:lnTo>
                    <a:lnTo>
                      <a:pt x="561975" y="52388"/>
                    </a:lnTo>
                    <a:cubicBezTo>
                      <a:pt x="546100" y="50800"/>
                      <a:pt x="529828" y="51494"/>
                      <a:pt x="514350" y="47625"/>
                    </a:cubicBezTo>
                    <a:cubicBezTo>
                      <a:pt x="504019" y="45042"/>
                      <a:pt x="485775" y="33338"/>
                      <a:pt x="485775" y="33338"/>
                    </a:cubicBezTo>
                    <a:lnTo>
                      <a:pt x="438150" y="0"/>
                    </a:lnTo>
                    <a:lnTo>
                      <a:pt x="347663" y="85725"/>
                    </a:lnTo>
                    <a:close/>
                  </a:path>
                </a:pathLst>
              </a:custGeom>
              <a:solidFill>
                <a:srgbClr val="C0A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4607196" y="1972126"/>
                <a:ext cx="240135" cy="886437"/>
              </a:xfrm>
              <a:custGeom>
                <a:gdLst>
                  <a:gd name="connsiteX0" fmla="*/ 57150 w 200025"/>
                  <a:gd name="connsiteY0" fmla="*/ 71438 h 823913"/>
                  <a:gd name="connsiteX1" fmla="*/ 114300 w 200025"/>
                  <a:gd name="connsiteY1" fmla="*/ 0 h 823913"/>
                  <a:gd name="connsiteX2" fmla="*/ 185738 w 200025"/>
                  <a:gd name="connsiteY2" fmla="*/ 171450 h 823913"/>
                  <a:gd name="connsiteX3" fmla="*/ 200025 w 200025"/>
                  <a:gd name="connsiteY3" fmla="*/ 481013 h 823913"/>
                  <a:gd name="connsiteX4" fmla="*/ 195263 w 200025"/>
                  <a:gd name="connsiteY4" fmla="*/ 542925 h 823913"/>
                  <a:gd name="connsiteX5" fmla="*/ 157163 w 200025"/>
                  <a:gd name="connsiteY5" fmla="*/ 714375 h 823913"/>
                  <a:gd name="connsiteX6" fmla="*/ 100013 w 200025"/>
                  <a:gd name="connsiteY6" fmla="*/ 823913 h 823913"/>
                  <a:gd name="connsiteX7" fmla="*/ 61913 w 200025"/>
                  <a:gd name="connsiteY7" fmla="*/ 785813 h 823913"/>
                  <a:gd name="connsiteX8" fmla="*/ 61913 w 200025"/>
                  <a:gd name="connsiteY8" fmla="*/ 733425 h 823913"/>
                  <a:gd name="connsiteX9" fmla="*/ 52388 w 200025"/>
                  <a:gd name="connsiteY9" fmla="*/ 666750 h 823913"/>
                  <a:gd name="connsiteX10" fmla="*/ 42863 w 200025"/>
                  <a:gd name="connsiteY10" fmla="*/ 619125 h 823913"/>
                  <a:gd name="connsiteX11" fmla="*/ 0 w 200025"/>
                  <a:gd name="connsiteY11" fmla="*/ 566738 h 823913"/>
                  <a:gd name="connsiteX12" fmla="*/ 14288 w 200025"/>
                  <a:gd name="connsiteY12" fmla="*/ 514350 h 823913"/>
                  <a:gd name="connsiteX13" fmla="*/ 28575 w 200025"/>
                  <a:gd name="connsiteY13" fmla="*/ 476250 h 823913"/>
                  <a:gd name="connsiteX14" fmla="*/ 57150 w 200025"/>
                  <a:gd name="connsiteY14" fmla="*/ 319088 h 823913"/>
                  <a:gd name="connsiteX15" fmla="*/ 57150 w 200025"/>
                  <a:gd name="connsiteY15" fmla="*/ 128588 h 823913"/>
                  <a:gd name="connsiteX16" fmla="*/ 57150 w 200025"/>
                  <a:gd name="connsiteY16" fmla="*/ 71438 h 8239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25" h="823913">
                    <a:moveTo>
                      <a:pt x="57150" y="71438"/>
                    </a:moveTo>
                    <a:lnTo>
                      <a:pt x="114300" y="0"/>
                    </a:lnTo>
                    <a:lnTo>
                      <a:pt x="185738" y="171450"/>
                    </a:lnTo>
                    <a:lnTo>
                      <a:pt x="200025" y="481013"/>
                    </a:lnTo>
                    <a:cubicBezTo>
                      <a:pt x="194562" y="530186"/>
                      <a:pt x="195263" y="509500"/>
                      <a:pt x="195263" y="542925"/>
                    </a:cubicBezTo>
                    <a:lnTo>
                      <a:pt x="157163" y="714375"/>
                    </a:lnTo>
                    <a:lnTo>
                      <a:pt x="100013" y="823913"/>
                    </a:lnTo>
                    <a:lnTo>
                      <a:pt x="61913" y="785813"/>
                    </a:lnTo>
                    <a:lnTo>
                      <a:pt x="61913" y="733425"/>
                    </a:lnTo>
                    <a:lnTo>
                      <a:pt x="52388" y="666750"/>
                    </a:lnTo>
                    <a:cubicBezTo>
                      <a:pt x="42519" y="622338"/>
                      <a:pt x="42863" y="638524"/>
                      <a:pt x="42863" y="619125"/>
                    </a:cubicBezTo>
                    <a:lnTo>
                      <a:pt x="0" y="566738"/>
                    </a:lnTo>
                    <a:lnTo>
                      <a:pt x="14288" y="514350"/>
                    </a:lnTo>
                    <a:lnTo>
                      <a:pt x="28575" y="476250"/>
                    </a:lnTo>
                    <a:lnTo>
                      <a:pt x="57150" y="319088"/>
                    </a:lnTo>
                    <a:lnTo>
                      <a:pt x="57150" y="128588"/>
                    </a:lnTo>
                    <a:lnTo>
                      <a:pt x="57150" y="714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B1601"/>
                  </a:gs>
                  <a:gs pos="50000">
                    <a:srgbClr val="9F816A"/>
                  </a:gs>
                  <a:gs pos="100000">
                    <a:srgbClr val="896A4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5" name="Группа 114"/>
            <p:cNvGrpSpPr/>
            <p:nvPr/>
          </p:nvGrpSpPr>
          <p:grpSpPr>
            <a:xfrm>
              <a:off x="5934356" y="2567904"/>
              <a:ext cx="364894" cy="384695"/>
              <a:chOff x="3540358" y="415336"/>
              <a:chExt cx="2180153" cy="2821158"/>
            </a:xfrm>
          </p:grpSpPr>
          <p:sp>
            <p:nvSpPr>
              <p:cNvPr id="151" name="Овал 150"/>
              <p:cNvSpPr/>
              <p:nvPr/>
            </p:nvSpPr>
            <p:spPr>
              <a:xfrm>
                <a:off x="3540358" y="1074590"/>
                <a:ext cx="2180153" cy="2161904"/>
              </a:xfrm>
              <a:prstGeom prst="ellipse">
                <a:avLst/>
              </a:prstGeom>
              <a:solidFill>
                <a:srgbClr val="FDE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5035418" y="1364963"/>
                <a:ext cx="495300" cy="1581150"/>
              </a:xfrm>
              <a:custGeom>
                <a:gdLst>
                  <a:gd name="connsiteX0" fmla="*/ 180975 w 495300"/>
                  <a:gd name="connsiteY0" fmla="*/ 0 h 1581150"/>
                  <a:gd name="connsiteX1" fmla="*/ 180975 w 495300"/>
                  <a:gd name="connsiteY1" fmla="*/ 0 h 1581150"/>
                  <a:gd name="connsiteX2" fmla="*/ 347662 w 495300"/>
                  <a:gd name="connsiteY2" fmla="*/ 76200 h 1581150"/>
                  <a:gd name="connsiteX3" fmla="*/ 419100 w 495300"/>
                  <a:gd name="connsiteY3" fmla="*/ 200025 h 1581150"/>
                  <a:gd name="connsiteX4" fmla="*/ 447675 w 495300"/>
                  <a:gd name="connsiteY4" fmla="*/ 304800 h 1581150"/>
                  <a:gd name="connsiteX5" fmla="*/ 438150 w 495300"/>
                  <a:gd name="connsiteY5" fmla="*/ 366712 h 1581150"/>
                  <a:gd name="connsiteX6" fmla="*/ 452437 w 495300"/>
                  <a:gd name="connsiteY6" fmla="*/ 504825 h 1581150"/>
                  <a:gd name="connsiteX7" fmla="*/ 481012 w 495300"/>
                  <a:gd name="connsiteY7" fmla="*/ 647700 h 1581150"/>
                  <a:gd name="connsiteX8" fmla="*/ 481012 w 495300"/>
                  <a:gd name="connsiteY8" fmla="*/ 876300 h 1581150"/>
                  <a:gd name="connsiteX9" fmla="*/ 495300 w 495300"/>
                  <a:gd name="connsiteY9" fmla="*/ 1038225 h 1581150"/>
                  <a:gd name="connsiteX10" fmla="*/ 490537 w 495300"/>
                  <a:gd name="connsiteY10" fmla="*/ 1162050 h 1581150"/>
                  <a:gd name="connsiteX11" fmla="*/ 485775 w 495300"/>
                  <a:gd name="connsiteY11" fmla="*/ 1223962 h 1581150"/>
                  <a:gd name="connsiteX12" fmla="*/ 471487 w 495300"/>
                  <a:gd name="connsiteY12" fmla="*/ 1309687 h 1581150"/>
                  <a:gd name="connsiteX13" fmla="*/ 457200 w 495300"/>
                  <a:gd name="connsiteY13" fmla="*/ 1371600 h 1581150"/>
                  <a:gd name="connsiteX14" fmla="*/ 357187 w 495300"/>
                  <a:gd name="connsiteY14" fmla="*/ 1447800 h 1581150"/>
                  <a:gd name="connsiteX15" fmla="*/ 323850 w 495300"/>
                  <a:gd name="connsiteY15" fmla="*/ 1490662 h 1581150"/>
                  <a:gd name="connsiteX16" fmla="*/ 276225 w 495300"/>
                  <a:gd name="connsiteY16" fmla="*/ 1528762 h 1581150"/>
                  <a:gd name="connsiteX17" fmla="*/ 233362 w 495300"/>
                  <a:gd name="connsiteY17" fmla="*/ 1552575 h 1581150"/>
                  <a:gd name="connsiteX18" fmla="*/ 147637 w 495300"/>
                  <a:gd name="connsiteY18" fmla="*/ 1581150 h 1581150"/>
                  <a:gd name="connsiteX19" fmla="*/ 38100 w 495300"/>
                  <a:gd name="connsiteY19" fmla="*/ 1490662 h 1581150"/>
                  <a:gd name="connsiteX20" fmla="*/ 52387 w 495300"/>
                  <a:gd name="connsiteY20" fmla="*/ 1443037 h 1581150"/>
                  <a:gd name="connsiteX21" fmla="*/ 61912 w 495300"/>
                  <a:gd name="connsiteY21" fmla="*/ 1419225 h 1581150"/>
                  <a:gd name="connsiteX22" fmla="*/ 23812 w 495300"/>
                  <a:gd name="connsiteY22" fmla="*/ 1357312 h 1581150"/>
                  <a:gd name="connsiteX23" fmla="*/ 28575 w 495300"/>
                  <a:gd name="connsiteY23" fmla="*/ 1295400 h 1581150"/>
                  <a:gd name="connsiteX24" fmla="*/ 0 w 495300"/>
                  <a:gd name="connsiteY24" fmla="*/ 1271587 h 1581150"/>
                  <a:gd name="connsiteX25" fmla="*/ 19050 w 495300"/>
                  <a:gd name="connsiteY25" fmla="*/ 1209675 h 1581150"/>
                  <a:gd name="connsiteX26" fmla="*/ 128587 w 495300"/>
                  <a:gd name="connsiteY26" fmla="*/ 1128712 h 1581150"/>
                  <a:gd name="connsiteX27" fmla="*/ 233362 w 495300"/>
                  <a:gd name="connsiteY27" fmla="*/ 957262 h 1581150"/>
                  <a:gd name="connsiteX28" fmla="*/ 271462 w 495300"/>
                  <a:gd name="connsiteY28" fmla="*/ 900112 h 1581150"/>
                  <a:gd name="connsiteX29" fmla="*/ 338137 w 495300"/>
                  <a:gd name="connsiteY29" fmla="*/ 709612 h 1581150"/>
                  <a:gd name="connsiteX30" fmla="*/ 352425 w 495300"/>
                  <a:gd name="connsiteY30" fmla="*/ 333375 h 1581150"/>
                  <a:gd name="connsiteX31" fmla="*/ 333375 w 495300"/>
                  <a:gd name="connsiteY31" fmla="*/ 257175 h 1581150"/>
                  <a:gd name="connsiteX32" fmla="*/ 290512 w 495300"/>
                  <a:gd name="connsiteY32" fmla="*/ 142875 h 1581150"/>
                  <a:gd name="connsiteX33" fmla="*/ 180975 w 495300"/>
                  <a:gd name="connsiteY33" fmla="*/ 0 h 1581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300" h="1581150">
                    <a:moveTo>
                      <a:pt x="180975" y="0"/>
                    </a:moveTo>
                    <a:lnTo>
                      <a:pt x="180975" y="0"/>
                    </a:lnTo>
                    <a:lnTo>
                      <a:pt x="347662" y="76200"/>
                    </a:lnTo>
                    <a:lnTo>
                      <a:pt x="419100" y="200025"/>
                    </a:lnTo>
                    <a:lnTo>
                      <a:pt x="447675" y="304800"/>
                    </a:lnTo>
                    <a:cubicBezTo>
                      <a:pt x="437216" y="357095"/>
                      <a:pt x="438150" y="336236"/>
                      <a:pt x="438150" y="366712"/>
                    </a:cubicBezTo>
                    <a:lnTo>
                      <a:pt x="452437" y="504825"/>
                    </a:lnTo>
                    <a:lnTo>
                      <a:pt x="481012" y="647700"/>
                    </a:lnTo>
                    <a:lnTo>
                      <a:pt x="481012" y="876300"/>
                    </a:lnTo>
                    <a:lnTo>
                      <a:pt x="495300" y="1038225"/>
                    </a:lnTo>
                    <a:lnTo>
                      <a:pt x="490537" y="1162050"/>
                    </a:lnTo>
                    <a:cubicBezTo>
                      <a:pt x="485074" y="1211223"/>
                      <a:pt x="485775" y="1190537"/>
                      <a:pt x="485775" y="1223962"/>
                    </a:cubicBezTo>
                    <a:lnTo>
                      <a:pt x="471487" y="1309687"/>
                    </a:lnTo>
                    <a:cubicBezTo>
                      <a:pt x="455192" y="1358574"/>
                      <a:pt x="457200" y="1337490"/>
                      <a:pt x="457200" y="1371600"/>
                    </a:cubicBezTo>
                    <a:lnTo>
                      <a:pt x="357187" y="1447800"/>
                    </a:lnTo>
                    <a:cubicBezTo>
                      <a:pt x="330765" y="1484791"/>
                      <a:pt x="343031" y="1471481"/>
                      <a:pt x="323850" y="1490662"/>
                    </a:cubicBezTo>
                    <a:lnTo>
                      <a:pt x="276225" y="1528762"/>
                    </a:lnTo>
                    <a:lnTo>
                      <a:pt x="233362" y="1552575"/>
                    </a:lnTo>
                    <a:lnTo>
                      <a:pt x="147637" y="1581150"/>
                    </a:lnTo>
                    <a:lnTo>
                      <a:pt x="38100" y="1490662"/>
                    </a:lnTo>
                    <a:cubicBezTo>
                      <a:pt x="42862" y="1474787"/>
                      <a:pt x="46813" y="1458645"/>
                      <a:pt x="52387" y="1443037"/>
                    </a:cubicBezTo>
                    <a:cubicBezTo>
                      <a:pt x="62622" y="1414379"/>
                      <a:pt x="61912" y="1432917"/>
                      <a:pt x="61912" y="1419225"/>
                    </a:cubicBezTo>
                    <a:lnTo>
                      <a:pt x="23812" y="1357312"/>
                    </a:lnTo>
                    <a:cubicBezTo>
                      <a:pt x="29049" y="1304948"/>
                      <a:pt x="28575" y="1325641"/>
                      <a:pt x="28575" y="1295400"/>
                    </a:cubicBezTo>
                    <a:lnTo>
                      <a:pt x="0" y="1271587"/>
                    </a:lnTo>
                    <a:lnTo>
                      <a:pt x="19050" y="1209675"/>
                    </a:lnTo>
                    <a:lnTo>
                      <a:pt x="128587" y="1128712"/>
                    </a:lnTo>
                    <a:lnTo>
                      <a:pt x="233362" y="957262"/>
                    </a:lnTo>
                    <a:cubicBezTo>
                      <a:pt x="268736" y="906729"/>
                      <a:pt x="258035" y="926970"/>
                      <a:pt x="271462" y="900112"/>
                    </a:cubicBezTo>
                    <a:lnTo>
                      <a:pt x="338137" y="709612"/>
                    </a:lnTo>
                    <a:cubicBezTo>
                      <a:pt x="356205" y="444628"/>
                      <a:pt x="352425" y="570074"/>
                      <a:pt x="352425" y="333375"/>
                    </a:cubicBezTo>
                    <a:lnTo>
                      <a:pt x="333375" y="257175"/>
                    </a:lnTo>
                    <a:lnTo>
                      <a:pt x="290512" y="1428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3615335" y="2146899"/>
                <a:ext cx="523875" cy="842962"/>
              </a:xfrm>
              <a:custGeom>
                <a:gdLst>
                  <a:gd name="connsiteX0" fmla="*/ 523875 w 523875"/>
                  <a:gd name="connsiteY0" fmla="*/ 623887 h 842962"/>
                  <a:gd name="connsiteX1" fmla="*/ 428625 w 523875"/>
                  <a:gd name="connsiteY1" fmla="*/ 842962 h 842962"/>
                  <a:gd name="connsiteX2" fmla="*/ 309562 w 523875"/>
                  <a:gd name="connsiteY2" fmla="*/ 738187 h 842962"/>
                  <a:gd name="connsiteX3" fmla="*/ 214312 w 523875"/>
                  <a:gd name="connsiteY3" fmla="*/ 647700 h 842962"/>
                  <a:gd name="connsiteX4" fmla="*/ 61912 w 523875"/>
                  <a:gd name="connsiteY4" fmla="*/ 481012 h 842962"/>
                  <a:gd name="connsiteX5" fmla="*/ 57150 w 523875"/>
                  <a:gd name="connsiteY5" fmla="*/ 409575 h 842962"/>
                  <a:gd name="connsiteX6" fmla="*/ 0 w 523875"/>
                  <a:gd name="connsiteY6" fmla="*/ 233362 h 842962"/>
                  <a:gd name="connsiteX7" fmla="*/ 19050 w 523875"/>
                  <a:gd name="connsiteY7" fmla="*/ 138112 h 842962"/>
                  <a:gd name="connsiteX8" fmla="*/ 57150 w 523875"/>
                  <a:gd name="connsiteY8" fmla="*/ 0 h 842962"/>
                  <a:gd name="connsiteX9" fmla="*/ 142875 w 523875"/>
                  <a:gd name="connsiteY9" fmla="*/ 185737 h 842962"/>
                  <a:gd name="connsiteX10" fmla="*/ 195262 w 523875"/>
                  <a:gd name="connsiteY10" fmla="*/ 266700 h 842962"/>
                  <a:gd name="connsiteX11" fmla="*/ 204787 w 523875"/>
                  <a:gd name="connsiteY11" fmla="*/ 280987 h 842962"/>
                  <a:gd name="connsiteX12" fmla="*/ 419100 w 523875"/>
                  <a:gd name="connsiteY12" fmla="*/ 571500 h 842962"/>
                  <a:gd name="connsiteX13" fmla="*/ 523875 w 523875"/>
                  <a:gd name="connsiteY13" fmla="*/ 623887 h 8429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3875" h="842962">
                    <a:moveTo>
                      <a:pt x="523875" y="623887"/>
                    </a:moveTo>
                    <a:lnTo>
                      <a:pt x="428625" y="842962"/>
                    </a:lnTo>
                    <a:lnTo>
                      <a:pt x="309562" y="738187"/>
                    </a:lnTo>
                    <a:lnTo>
                      <a:pt x="214312" y="647700"/>
                    </a:lnTo>
                    <a:lnTo>
                      <a:pt x="61912" y="481012"/>
                    </a:lnTo>
                    <a:lnTo>
                      <a:pt x="57150" y="409575"/>
                    </a:lnTo>
                    <a:lnTo>
                      <a:pt x="0" y="233362"/>
                    </a:lnTo>
                    <a:lnTo>
                      <a:pt x="19050" y="138112"/>
                    </a:lnTo>
                    <a:lnTo>
                      <a:pt x="57150" y="0"/>
                    </a:lnTo>
                    <a:lnTo>
                      <a:pt x="142875" y="185737"/>
                    </a:lnTo>
                    <a:cubicBezTo>
                      <a:pt x="188147" y="246100"/>
                      <a:pt x="156646" y="200500"/>
                      <a:pt x="195262" y="266700"/>
                    </a:cubicBezTo>
                    <a:cubicBezTo>
                      <a:pt x="198146" y="271644"/>
                      <a:pt x="204787" y="280987"/>
                      <a:pt x="204787" y="280987"/>
                    </a:cubicBezTo>
                    <a:lnTo>
                      <a:pt x="419100" y="571500"/>
                    </a:lnTo>
                    <a:lnTo>
                      <a:pt x="523875" y="623887"/>
                    </a:lnTo>
                    <a:close/>
                  </a:path>
                </a:pathLst>
              </a:custGeom>
              <a:solidFill>
                <a:srgbClr val="F2E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5041423" y="1369725"/>
                <a:ext cx="547688" cy="1576388"/>
              </a:xfrm>
              <a:custGeom>
                <a:gdLst>
                  <a:gd name="connsiteX0" fmla="*/ 0 w 547688"/>
                  <a:gd name="connsiteY0" fmla="*/ 0 h 1576388"/>
                  <a:gd name="connsiteX1" fmla="*/ 161925 w 547688"/>
                  <a:gd name="connsiteY1" fmla="*/ 0 h 1576388"/>
                  <a:gd name="connsiteX2" fmla="*/ 323850 w 547688"/>
                  <a:gd name="connsiteY2" fmla="*/ 52388 h 1576388"/>
                  <a:gd name="connsiteX3" fmla="*/ 414338 w 547688"/>
                  <a:gd name="connsiteY3" fmla="*/ 138113 h 1576388"/>
                  <a:gd name="connsiteX4" fmla="*/ 433388 w 547688"/>
                  <a:gd name="connsiteY4" fmla="*/ 180975 h 1576388"/>
                  <a:gd name="connsiteX5" fmla="*/ 471488 w 547688"/>
                  <a:gd name="connsiteY5" fmla="*/ 442913 h 1576388"/>
                  <a:gd name="connsiteX6" fmla="*/ 500063 w 547688"/>
                  <a:gd name="connsiteY6" fmla="*/ 614363 h 1576388"/>
                  <a:gd name="connsiteX7" fmla="*/ 519113 w 547688"/>
                  <a:gd name="connsiteY7" fmla="*/ 833438 h 1576388"/>
                  <a:gd name="connsiteX8" fmla="*/ 509588 w 547688"/>
                  <a:gd name="connsiteY8" fmla="*/ 1085850 h 1576388"/>
                  <a:gd name="connsiteX9" fmla="*/ 547688 w 547688"/>
                  <a:gd name="connsiteY9" fmla="*/ 1214438 h 1576388"/>
                  <a:gd name="connsiteX10" fmla="*/ 542925 w 547688"/>
                  <a:gd name="connsiteY10" fmla="*/ 1266825 h 1576388"/>
                  <a:gd name="connsiteX11" fmla="*/ 533400 w 547688"/>
                  <a:gd name="connsiteY11" fmla="*/ 1347788 h 1576388"/>
                  <a:gd name="connsiteX12" fmla="*/ 433388 w 547688"/>
                  <a:gd name="connsiteY12" fmla="*/ 1471613 h 1576388"/>
                  <a:gd name="connsiteX13" fmla="*/ 261938 w 547688"/>
                  <a:gd name="connsiteY13" fmla="*/ 1576388 h 1576388"/>
                  <a:gd name="connsiteX14" fmla="*/ 138113 w 547688"/>
                  <a:gd name="connsiteY14" fmla="*/ 1571625 h 1576388"/>
                  <a:gd name="connsiteX15" fmla="*/ 266700 w 547688"/>
                  <a:gd name="connsiteY15" fmla="*/ 1514475 h 1576388"/>
                  <a:gd name="connsiteX16" fmla="*/ 300038 w 547688"/>
                  <a:gd name="connsiteY16" fmla="*/ 1485900 h 1576388"/>
                  <a:gd name="connsiteX17" fmla="*/ 409575 w 547688"/>
                  <a:gd name="connsiteY17" fmla="*/ 1376363 h 1576388"/>
                  <a:gd name="connsiteX18" fmla="*/ 414338 w 547688"/>
                  <a:gd name="connsiteY18" fmla="*/ 1247775 h 1576388"/>
                  <a:gd name="connsiteX19" fmla="*/ 414338 w 547688"/>
                  <a:gd name="connsiteY19" fmla="*/ 1123950 h 1576388"/>
                  <a:gd name="connsiteX20" fmla="*/ 428625 w 547688"/>
                  <a:gd name="connsiteY20" fmla="*/ 1066800 h 1576388"/>
                  <a:gd name="connsiteX21" fmla="*/ 461963 w 547688"/>
                  <a:gd name="connsiteY21" fmla="*/ 852488 h 1576388"/>
                  <a:gd name="connsiteX22" fmla="*/ 461963 w 547688"/>
                  <a:gd name="connsiteY22" fmla="*/ 790575 h 1576388"/>
                  <a:gd name="connsiteX23" fmla="*/ 457200 w 547688"/>
                  <a:gd name="connsiteY23" fmla="*/ 614363 h 1576388"/>
                  <a:gd name="connsiteX24" fmla="*/ 442913 w 547688"/>
                  <a:gd name="connsiteY24" fmla="*/ 576263 h 1576388"/>
                  <a:gd name="connsiteX25" fmla="*/ 371475 w 547688"/>
                  <a:gd name="connsiteY25" fmla="*/ 404813 h 1576388"/>
                  <a:gd name="connsiteX26" fmla="*/ 361950 w 547688"/>
                  <a:gd name="connsiteY26" fmla="*/ 357188 h 1576388"/>
                  <a:gd name="connsiteX27" fmla="*/ 333375 w 547688"/>
                  <a:gd name="connsiteY27" fmla="*/ 290513 h 1576388"/>
                  <a:gd name="connsiteX28" fmla="*/ 309563 w 547688"/>
                  <a:gd name="connsiteY28" fmla="*/ 200025 h 1576388"/>
                  <a:gd name="connsiteX29" fmla="*/ 285750 w 547688"/>
                  <a:gd name="connsiteY29" fmla="*/ 157163 h 1576388"/>
                  <a:gd name="connsiteX30" fmla="*/ 276225 w 547688"/>
                  <a:gd name="connsiteY30" fmla="*/ 142875 h 1576388"/>
                  <a:gd name="connsiteX31" fmla="*/ 271463 w 547688"/>
                  <a:gd name="connsiteY31" fmla="*/ 128588 h 1576388"/>
                  <a:gd name="connsiteX32" fmla="*/ 209550 w 547688"/>
                  <a:gd name="connsiteY32" fmla="*/ 71438 h 1576388"/>
                  <a:gd name="connsiteX33" fmla="*/ 171450 w 547688"/>
                  <a:gd name="connsiteY33" fmla="*/ 57150 h 1576388"/>
                  <a:gd name="connsiteX34" fmla="*/ 157163 w 547688"/>
                  <a:gd name="connsiteY34" fmla="*/ 42863 h 1576388"/>
                  <a:gd name="connsiteX35" fmla="*/ 152400 w 547688"/>
                  <a:gd name="connsiteY35" fmla="*/ 38100 h 1576388"/>
                  <a:gd name="connsiteX36" fmla="*/ 0 w 547688"/>
                  <a:gd name="connsiteY36" fmla="*/ 0 h 1576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7688" h="1576388">
                    <a:moveTo>
                      <a:pt x="0" y="0"/>
                    </a:moveTo>
                    <a:lnTo>
                      <a:pt x="161925" y="0"/>
                    </a:lnTo>
                    <a:lnTo>
                      <a:pt x="323850" y="52388"/>
                    </a:lnTo>
                    <a:lnTo>
                      <a:pt x="414338" y="138113"/>
                    </a:lnTo>
                    <a:lnTo>
                      <a:pt x="433388" y="180975"/>
                    </a:lnTo>
                    <a:lnTo>
                      <a:pt x="471488" y="442913"/>
                    </a:lnTo>
                    <a:lnTo>
                      <a:pt x="500063" y="614363"/>
                    </a:lnTo>
                    <a:lnTo>
                      <a:pt x="519113" y="833438"/>
                    </a:lnTo>
                    <a:lnTo>
                      <a:pt x="509588" y="1085850"/>
                    </a:lnTo>
                    <a:lnTo>
                      <a:pt x="547688" y="1214438"/>
                    </a:lnTo>
                    <a:lnTo>
                      <a:pt x="542925" y="1266825"/>
                    </a:lnTo>
                    <a:lnTo>
                      <a:pt x="533400" y="1347788"/>
                    </a:lnTo>
                    <a:lnTo>
                      <a:pt x="433388" y="1471613"/>
                    </a:lnTo>
                    <a:lnTo>
                      <a:pt x="261938" y="1576388"/>
                    </a:lnTo>
                    <a:lnTo>
                      <a:pt x="138113" y="1571625"/>
                    </a:lnTo>
                    <a:lnTo>
                      <a:pt x="266700" y="1514475"/>
                    </a:lnTo>
                    <a:lnTo>
                      <a:pt x="300038" y="1485900"/>
                    </a:lnTo>
                    <a:lnTo>
                      <a:pt x="409575" y="1376363"/>
                    </a:lnTo>
                    <a:cubicBezTo>
                      <a:pt x="415809" y="1289103"/>
                      <a:pt x="414338" y="1331970"/>
                      <a:pt x="414338" y="1247775"/>
                    </a:cubicBezTo>
                    <a:lnTo>
                      <a:pt x="414338" y="1123950"/>
                    </a:lnTo>
                    <a:lnTo>
                      <a:pt x="428625" y="1066800"/>
                    </a:lnTo>
                    <a:lnTo>
                      <a:pt x="461963" y="852488"/>
                    </a:lnTo>
                    <a:lnTo>
                      <a:pt x="461963" y="790575"/>
                    </a:lnTo>
                    <a:lnTo>
                      <a:pt x="457200" y="614363"/>
                    </a:lnTo>
                    <a:lnTo>
                      <a:pt x="442913" y="576263"/>
                    </a:lnTo>
                    <a:lnTo>
                      <a:pt x="371475" y="404813"/>
                    </a:lnTo>
                    <a:cubicBezTo>
                      <a:pt x="368300" y="388938"/>
                      <a:pt x="367070" y="372547"/>
                      <a:pt x="361950" y="357188"/>
                    </a:cubicBezTo>
                    <a:cubicBezTo>
                      <a:pt x="354304" y="334249"/>
                      <a:pt x="333375" y="290513"/>
                      <a:pt x="333375" y="290513"/>
                    </a:cubicBezTo>
                    <a:lnTo>
                      <a:pt x="309563" y="200025"/>
                    </a:lnTo>
                    <a:cubicBezTo>
                      <a:pt x="301625" y="185738"/>
                      <a:pt x="293985" y="171281"/>
                      <a:pt x="285750" y="157163"/>
                    </a:cubicBezTo>
                    <a:cubicBezTo>
                      <a:pt x="282866" y="152219"/>
                      <a:pt x="278785" y="147995"/>
                      <a:pt x="276225" y="142875"/>
                    </a:cubicBezTo>
                    <a:cubicBezTo>
                      <a:pt x="273980" y="138385"/>
                      <a:pt x="271463" y="128588"/>
                      <a:pt x="271463" y="128588"/>
                    </a:cubicBezTo>
                    <a:lnTo>
                      <a:pt x="209550" y="71438"/>
                    </a:lnTo>
                    <a:cubicBezTo>
                      <a:pt x="196850" y="66675"/>
                      <a:pt x="183357" y="63645"/>
                      <a:pt x="171450" y="57150"/>
                    </a:cubicBezTo>
                    <a:cubicBezTo>
                      <a:pt x="165537" y="53925"/>
                      <a:pt x="161925" y="47625"/>
                      <a:pt x="157163" y="42863"/>
                    </a:cubicBezTo>
                    <a:lnTo>
                      <a:pt x="1524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3560246" y="1240162"/>
                <a:ext cx="631295" cy="1752600"/>
              </a:xfrm>
              <a:custGeom>
                <a:gdLst>
                  <a:gd name="connsiteX0" fmla="*/ 566737 w 623887"/>
                  <a:gd name="connsiteY0" fmla="*/ 0 h 1752600"/>
                  <a:gd name="connsiteX1" fmla="*/ 328612 w 623887"/>
                  <a:gd name="connsiteY1" fmla="*/ 90487 h 1752600"/>
                  <a:gd name="connsiteX2" fmla="*/ 133350 w 623887"/>
                  <a:gd name="connsiteY2" fmla="*/ 381000 h 1752600"/>
                  <a:gd name="connsiteX3" fmla="*/ 28575 w 623887"/>
                  <a:gd name="connsiteY3" fmla="*/ 709612 h 1752600"/>
                  <a:gd name="connsiteX4" fmla="*/ 38100 w 623887"/>
                  <a:gd name="connsiteY4" fmla="*/ 847725 h 1752600"/>
                  <a:gd name="connsiteX5" fmla="*/ 28575 w 623887"/>
                  <a:gd name="connsiteY5" fmla="*/ 923925 h 1752600"/>
                  <a:gd name="connsiteX6" fmla="*/ 0 w 623887"/>
                  <a:gd name="connsiteY6" fmla="*/ 1133475 h 1752600"/>
                  <a:gd name="connsiteX7" fmla="*/ 4762 w 623887"/>
                  <a:gd name="connsiteY7" fmla="*/ 1181100 h 1752600"/>
                  <a:gd name="connsiteX8" fmla="*/ 9525 w 623887"/>
                  <a:gd name="connsiteY8" fmla="*/ 1214437 h 1752600"/>
                  <a:gd name="connsiteX9" fmla="*/ 109537 w 623887"/>
                  <a:gd name="connsiteY9" fmla="*/ 1438275 h 1752600"/>
                  <a:gd name="connsiteX10" fmla="*/ 185737 w 623887"/>
                  <a:gd name="connsiteY10" fmla="*/ 1543050 h 1752600"/>
                  <a:gd name="connsiteX11" fmla="*/ 242887 w 623887"/>
                  <a:gd name="connsiteY11" fmla="*/ 1576387 h 1752600"/>
                  <a:gd name="connsiteX12" fmla="*/ 361950 w 623887"/>
                  <a:gd name="connsiteY12" fmla="*/ 1709737 h 1752600"/>
                  <a:gd name="connsiteX13" fmla="*/ 423862 w 623887"/>
                  <a:gd name="connsiteY13" fmla="*/ 1747837 h 1752600"/>
                  <a:gd name="connsiteX14" fmla="*/ 509587 w 623887"/>
                  <a:gd name="connsiteY14" fmla="*/ 1752600 h 1752600"/>
                  <a:gd name="connsiteX15" fmla="*/ 419100 w 623887"/>
                  <a:gd name="connsiteY15" fmla="*/ 1671637 h 1752600"/>
                  <a:gd name="connsiteX16" fmla="*/ 366712 w 623887"/>
                  <a:gd name="connsiteY16" fmla="*/ 1600200 h 1752600"/>
                  <a:gd name="connsiteX17" fmla="*/ 357187 w 623887"/>
                  <a:gd name="connsiteY17" fmla="*/ 1595437 h 1752600"/>
                  <a:gd name="connsiteX18" fmla="*/ 252412 w 623887"/>
                  <a:gd name="connsiteY18" fmla="*/ 1533525 h 1752600"/>
                  <a:gd name="connsiteX19" fmla="*/ 204787 w 623887"/>
                  <a:gd name="connsiteY19" fmla="*/ 1466850 h 1752600"/>
                  <a:gd name="connsiteX20" fmla="*/ 100012 w 623887"/>
                  <a:gd name="connsiteY20" fmla="*/ 1328737 h 1752600"/>
                  <a:gd name="connsiteX21" fmla="*/ 104775 w 623887"/>
                  <a:gd name="connsiteY21" fmla="*/ 1262062 h 1752600"/>
                  <a:gd name="connsiteX22" fmla="*/ 47625 w 623887"/>
                  <a:gd name="connsiteY22" fmla="*/ 1123950 h 1752600"/>
                  <a:gd name="connsiteX23" fmla="*/ 80962 w 623887"/>
                  <a:gd name="connsiteY23" fmla="*/ 1038225 h 1752600"/>
                  <a:gd name="connsiteX24" fmla="*/ 66675 w 623887"/>
                  <a:gd name="connsiteY24" fmla="*/ 838200 h 1752600"/>
                  <a:gd name="connsiteX25" fmla="*/ 80962 w 623887"/>
                  <a:gd name="connsiteY25" fmla="*/ 652462 h 1752600"/>
                  <a:gd name="connsiteX26" fmla="*/ 152400 w 623887"/>
                  <a:gd name="connsiteY26" fmla="*/ 438150 h 1752600"/>
                  <a:gd name="connsiteX27" fmla="*/ 414337 w 623887"/>
                  <a:gd name="connsiteY27" fmla="*/ 85725 h 1752600"/>
                  <a:gd name="connsiteX28" fmla="*/ 623887 w 623887"/>
                  <a:gd name="connsiteY28" fmla="*/ 9525 h 1752600"/>
                  <a:gd name="connsiteX29" fmla="*/ 566737 w 623887"/>
                  <a:gd name="connsiteY29" fmla="*/ 0 h 1752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23887" h="1752600">
                    <a:moveTo>
                      <a:pt x="566737" y="0"/>
                    </a:moveTo>
                    <a:lnTo>
                      <a:pt x="328612" y="90487"/>
                    </a:lnTo>
                    <a:lnTo>
                      <a:pt x="133350" y="381000"/>
                    </a:lnTo>
                    <a:lnTo>
                      <a:pt x="28575" y="709612"/>
                    </a:lnTo>
                    <a:lnTo>
                      <a:pt x="38100" y="847725"/>
                    </a:lnTo>
                    <a:cubicBezTo>
                      <a:pt x="27155" y="907922"/>
                      <a:pt x="28575" y="882363"/>
                      <a:pt x="28575" y="923925"/>
                    </a:cubicBezTo>
                    <a:lnTo>
                      <a:pt x="0" y="1133475"/>
                    </a:lnTo>
                    <a:cubicBezTo>
                      <a:pt x="1587" y="1149350"/>
                      <a:pt x="2783" y="1165269"/>
                      <a:pt x="4762" y="1181100"/>
                    </a:cubicBezTo>
                    <a:cubicBezTo>
                      <a:pt x="9786" y="1221292"/>
                      <a:pt x="9525" y="1198366"/>
                      <a:pt x="9525" y="1214437"/>
                    </a:cubicBezTo>
                    <a:lnTo>
                      <a:pt x="109537" y="1438275"/>
                    </a:lnTo>
                    <a:cubicBezTo>
                      <a:pt x="128743" y="1468455"/>
                      <a:pt x="158378" y="1519599"/>
                      <a:pt x="185737" y="1543050"/>
                    </a:cubicBezTo>
                    <a:cubicBezTo>
                      <a:pt x="202482" y="1557403"/>
                      <a:pt x="242887" y="1576387"/>
                      <a:pt x="242887" y="1576387"/>
                    </a:cubicBezTo>
                    <a:lnTo>
                      <a:pt x="361950" y="1709737"/>
                    </a:lnTo>
                    <a:cubicBezTo>
                      <a:pt x="417332" y="1744981"/>
                      <a:pt x="395823" y="1733819"/>
                      <a:pt x="423862" y="1747837"/>
                    </a:cubicBezTo>
                    <a:lnTo>
                      <a:pt x="509587" y="1752600"/>
                    </a:lnTo>
                    <a:lnTo>
                      <a:pt x="419100" y="1671637"/>
                    </a:lnTo>
                    <a:cubicBezTo>
                      <a:pt x="402927" y="1647377"/>
                      <a:pt x="387597" y="1621085"/>
                      <a:pt x="366712" y="1600200"/>
                    </a:cubicBezTo>
                    <a:cubicBezTo>
                      <a:pt x="364202" y="1597690"/>
                      <a:pt x="360362" y="1597025"/>
                      <a:pt x="357187" y="1595437"/>
                    </a:cubicBezTo>
                    <a:lnTo>
                      <a:pt x="252412" y="1533525"/>
                    </a:lnTo>
                    <a:cubicBezTo>
                      <a:pt x="207420" y="1473535"/>
                      <a:pt x="220200" y="1497673"/>
                      <a:pt x="204787" y="1466850"/>
                    </a:cubicBezTo>
                    <a:lnTo>
                      <a:pt x="100012" y="1328737"/>
                    </a:lnTo>
                    <a:cubicBezTo>
                      <a:pt x="104897" y="1265242"/>
                      <a:pt x="104775" y="1287523"/>
                      <a:pt x="104775" y="1262062"/>
                    </a:cubicBezTo>
                    <a:lnTo>
                      <a:pt x="47625" y="1123950"/>
                    </a:lnTo>
                    <a:cubicBezTo>
                      <a:pt x="76947" y="1040870"/>
                      <a:pt x="55963" y="1063224"/>
                      <a:pt x="80962" y="1038225"/>
                    </a:cubicBezTo>
                    <a:lnTo>
                      <a:pt x="66675" y="838200"/>
                    </a:lnTo>
                    <a:lnTo>
                      <a:pt x="80962" y="652462"/>
                    </a:lnTo>
                    <a:lnTo>
                      <a:pt x="152400" y="438150"/>
                    </a:lnTo>
                    <a:lnTo>
                      <a:pt x="414337" y="85725"/>
                    </a:lnTo>
                    <a:lnTo>
                      <a:pt x="623887" y="9525"/>
                    </a:lnTo>
                    <a:lnTo>
                      <a:pt x="566737" y="0"/>
                    </a:lnTo>
                    <a:close/>
                  </a:path>
                </a:pathLst>
              </a:custGeom>
              <a:solidFill>
                <a:srgbClr val="745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4216098" y="1140616"/>
                <a:ext cx="828675" cy="1062037"/>
              </a:xfrm>
              <a:custGeom>
                <a:gdLst>
                  <a:gd name="connsiteX0" fmla="*/ 42862 w 828675"/>
                  <a:gd name="connsiteY0" fmla="*/ 123825 h 1062037"/>
                  <a:gd name="connsiteX1" fmla="*/ 42862 w 828675"/>
                  <a:gd name="connsiteY1" fmla="*/ 123825 h 1062037"/>
                  <a:gd name="connsiteX2" fmla="*/ 238125 w 828675"/>
                  <a:gd name="connsiteY2" fmla="*/ 276225 h 1062037"/>
                  <a:gd name="connsiteX3" fmla="*/ 285750 w 828675"/>
                  <a:gd name="connsiteY3" fmla="*/ 442912 h 1062037"/>
                  <a:gd name="connsiteX4" fmla="*/ 342900 w 828675"/>
                  <a:gd name="connsiteY4" fmla="*/ 619125 h 1062037"/>
                  <a:gd name="connsiteX5" fmla="*/ 381000 w 828675"/>
                  <a:gd name="connsiteY5" fmla="*/ 881062 h 1062037"/>
                  <a:gd name="connsiteX6" fmla="*/ 414337 w 828675"/>
                  <a:gd name="connsiteY6" fmla="*/ 1038225 h 1062037"/>
                  <a:gd name="connsiteX7" fmla="*/ 500062 w 828675"/>
                  <a:gd name="connsiteY7" fmla="*/ 985837 h 1062037"/>
                  <a:gd name="connsiteX8" fmla="*/ 561975 w 828675"/>
                  <a:gd name="connsiteY8" fmla="*/ 1062037 h 1062037"/>
                  <a:gd name="connsiteX9" fmla="*/ 542925 w 828675"/>
                  <a:gd name="connsiteY9" fmla="*/ 871537 h 1062037"/>
                  <a:gd name="connsiteX10" fmla="*/ 633412 w 828675"/>
                  <a:gd name="connsiteY10" fmla="*/ 647700 h 1062037"/>
                  <a:gd name="connsiteX11" fmla="*/ 600075 w 828675"/>
                  <a:gd name="connsiteY11" fmla="*/ 528637 h 1062037"/>
                  <a:gd name="connsiteX12" fmla="*/ 600075 w 828675"/>
                  <a:gd name="connsiteY12" fmla="*/ 395287 h 1062037"/>
                  <a:gd name="connsiteX13" fmla="*/ 700087 w 828675"/>
                  <a:gd name="connsiteY13" fmla="*/ 271462 h 1062037"/>
                  <a:gd name="connsiteX14" fmla="*/ 828675 w 828675"/>
                  <a:gd name="connsiteY14" fmla="*/ 195262 h 1062037"/>
                  <a:gd name="connsiteX15" fmla="*/ 771525 w 828675"/>
                  <a:gd name="connsiteY15" fmla="*/ 133350 h 1062037"/>
                  <a:gd name="connsiteX16" fmla="*/ 700087 w 828675"/>
                  <a:gd name="connsiteY16" fmla="*/ 90487 h 1062037"/>
                  <a:gd name="connsiteX17" fmla="*/ 581025 w 828675"/>
                  <a:gd name="connsiteY17" fmla="*/ 28575 h 1062037"/>
                  <a:gd name="connsiteX18" fmla="*/ 514350 w 828675"/>
                  <a:gd name="connsiteY18" fmla="*/ 19050 h 1062037"/>
                  <a:gd name="connsiteX19" fmla="*/ 404812 w 828675"/>
                  <a:gd name="connsiteY19" fmla="*/ 0 h 1062037"/>
                  <a:gd name="connsiteX20" fmla="*/ 276225 w 828675"/>
                  <a:gd name="connsiteY20" fmla="*/ 9525 h 1062037"/>
                  <a:gd name="connsiteX21" fmla="*/ 180975 w 828675"/>
                  <a:gd name="connsiteY21" fmla="*/ 19050 h 1062037"/>
                  <a:gd name="connsiteX22" fmla="*/ 100012 w 828675"/>
                  <a:gd name="connsiteY22" fmla="*/ 28575 h 1062037"/>
                  <a:gd name="connsiteX23" fmla="*/ 0 w 828675"/>
                  <a:gd name="connsiteY23" fmla="*/ 66675 h 1062037"/>
                  <a:gd name="connsiteX24" fmla="*/ 42862 w 828675"/>
                  <a:gd name="connsiteY24" fmla="*/ 123825 h 10620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8675" h="1062037">
                    <a:moveTo>
                      <a:pt x="42862" y="123825"/>
                    </a:moveTo>
                    <a:lnTo>
                      <a:pt x="42862" y="123825"/>
                    </a:lnTo>
                    <a:lnTo>
                      <a:pt x="238125" y="276225"/>
                    </a:lnTo>
                    <a:lnTo>
                      <a:pt x="285750" y="442912"/>
                    </a:lnTo>
                    <a:lnTo>
                      <a:pt x="342900" y="619125"/>
                    </a:lnTo>
                    <a:lnTo>
                      <a:pt x="381000" y="881062"/>
                    </a:lnTo>
                    <a:lnTo>
                      <a:pt x="414337" y="1038225"/>
                    </a:lnTo>
                    <a:lnTo>
                      <a:pt x="500062" y="985837"/>
                    </a:lnTo>
                    <a:lnTo>
                      <a:pt x="561975" y="1062037"/>
                    </a:lnTo>
                    <a:lnTo>
                      <a:pt x="542925" y="871537"/>
                    </a:lnTo>
                    <a:lnTo>
                      <a:pt x="633412" y="647700"/>
                    </a:lnTo>
                    <a:lnTo>
                      <a:pt x="600075" y="528637"/>
                    </a:lnTo>
                    <a:lnTo>
                      <a:pt x="600075" y="395287"/>
                    </a:lnTo>
                    <a:lnTo>
                      <a:pt x="700087" y="271462"/>
                    </a:lnTo>
                    <a:lnTo>
                      <a:pt x="828675" y="195262"/>
                    </a:lnTo>
                    <a:lnTo>
                      <a:pt x="771525" y="133350"/>
                    </a:lnTo>
                    <a:lnTo>
                      <a:pt x="700087" y="90487"/>
                    </a:lnTo>
                    <a:lnTo>
                      <a:pt x="581025" y="28575"/>
                    </a:lnTo>
                    <a:lnTo>
                      <a:pt x="514350" y="19050"/>
                    </a:lnTo>
                    <a:lnTo>
                      <a:pt x="404812" y="0"/>
                    </a:lnTo>
                    <a:lnTo>
                      <a:pt x="276225" y="9525"/>
                    </a:lnTo>
                    <a:lnTo>
                      <a:pt x="180975" y="19050"/>
                    </a:lnTo>
                    <a:lnTo>
                      <a:pt x="100012" y="28575"/>
                    </a:lnTo>
                    <a:lnTo>
                      <a:pt x="0" y="66675"/>
                    </a:lnTo>
                    <a:lnTo>
                      <a:pt x="42862" y="1238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D9BE"/>
                  </a:gs>
                  <a:gs pos="100000">
                    <a:srgbClr val="AD9B8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3752550" y="1314600"/>
                <a:ext cx="933450" cy="1233488"/>
              </a:xfrm>
              <a:custGeom>
                <a:gdLst>
                  <a:gd name="connsiteX0" fmla="*/ 852488 w 933450"/>
                  <a:gd name="connsiteY0" fmla="*/ 414338 h 1233488"/>
                  <a:gd name="connsiteX1" fmla="*/ 933450 w 933450"/>
                  <a:gd name="connsiteY1" fmla="*/ 290513 h 1233488"/>
                  <a:gd name="connsiteX2" fmla="*/ 852488 w 933450"/>
                  <a:gd name="connsiteY2" fmla="*/ 157163 h 1233488"/>
                  <a:gd name="connsiteX3" fmla="*/ 752475 w 933450"/>
                  <a:gd name="connsiteY3" fmla="*/ 61913 h 1233488"/>
                  <a:gd name="connsiteX4" fmla="*/ 628650 w 933450"/>
                  <a:gd name="connsiteY4" fmla="*/ 0 h 1233488"/>
                  <a:gd name="connsiteX5" fmla="*/ 495300 w 933450"/>
                  <a:gd name="connsiteY5" fmla="*/ 9525 h 1233488"/>
                  <a:gd name="connsiteX6" fmla="*/ 385763 w 933450"/>
                  <a:gd name="connsiteY6" fmla="*/ 19050 h 1233488"/>
                  <a:gd name="connsiteX7" fmla="*/ 266700 w 933450"/>
                  <a:gd name="connsiteY7" fmla="*/ 80963 h 1233488"/>
                  <a:gd name="connsiteX8" fmla="*/ 180975 w 933450"/>
                  <a:gd name="connsiteY8" fmla="*/ 128588 h 1233488"/>
                  <a:gd name="connsiteX9" fmla="*/ 161925 w 933450"/>
                  <a:gd name="connsiteY9" fmla="*/ 166688 h 1233488"/>
                  <a:gd name="connsiteX10" fmla="*/ 147638 w 933450"/>
                  <a:gd name="connsiteY10" fmla="*/ 176213 h 1233488"/>
                  <a:gd name="connsiteX11" fmla="*/ 66675 w 933450"/>
                  <a:gd name="connsiteY11" fmla="*/ 233363 h 1233488"/>
                  <a:gd name="connsiteX12" fmla="*/ 52388 w 933450"/>
                  <a:gd name="connsiteY12" fmla="*/ 271463 h 1233488"/>
                  <a:gd name="connsiteX13" fmla="*/ 38100 w 933450"/>
                  <a:gd name="connsiteY13" fmla="*/ 419100 h 1233488"/>
                  <a:gd name="connsiteX14" fmla="*/ 9525 w 933450"/>
                  <a:gd name="connsiteY14" fmla="*/ 628650 h 1233488"/>
                  <a:gd name="connsiteX15" fmla="*/ 4763 w 933450"/>
                  <a:gd name="connsiteY15" fmla="*/ 700088 h 1233488"/>
                  <a:gd name="connsiteX16" fmla="*/ 0 w 933450"/>
                  <a:gd name="connsiteY16" fmla="*/ 800100 h 1233488"/>
                  <a:gd name="connsiteX17" fmla="*/ 9525 w 933450"/>
                  <a:gd name="connsiteY17" fmla="*/ 862013 h 1233488"/>
                  <a:gd name="connsiteX18" fmla="*/ 104775 w 933450"/>
                  <a:gd name="connsiteY18" fmla="*/ 1028700 h 1233488"/>
                  <a:gd name="connsiteX19" fmla="*/ 219075 w 933450"/>
                  <a:gd name="connsiteY19" fmla="*/ 1128713 h 1233488"/>
                  <a:gd name="connsiteX20" fmla="*/ 257175 w 933450"/>
                  <a:gd name="connsiteY20" fmla="*/ 1152525 h 1233488"/>
                  <a:gd name="connsiteX21" fmla="*/ 280988 w 933450"/>
                  <a:gd name="connsiteY21" fmla="*/ 1171575 h 1233488"/>
                  <a:gd name="connsiteX22" fmla="*/ 390525 w 933450"/>
                  <a:gd name="connsiteY22" fmla="*/ 1209675 h 1233488"/>
                  <a:gd name="connsiteX23" fmla="*/ 428625 w 933450"/>
                  <a:gd name="connsiteY23" fmla="*/ 1223963 h 1233488"/>
                  <a:gd name="connsiteX24" fmla="*/ 447675 w 933450"/>
                  <a:gd name="connsiteY24" fmla="*/ 1233488 h 1233488"/>
                  <a:gd name="connsiteX25" fmla="*/ 528638 w 933450"/>
                  <a:gd name="connsiteY25" fmla="*/ 1228725 h 1233488"/>
                  <a:gd name="connsiteX26" fmla="*/ 571500 w 933450"/>
                  <a:gd name="connsiteY26" fmla="*/ 1195388 h 1233488"/>
                  <a:gd name="connsiteX27" fmla="*/ 523875 w 933450"/>
                  <a:gd name="connsiteY27" fmla="*/ 1138238 h 1233488"/>
                  <a:gd name="connsiteX28" fmla="*/ 528638 w 933450"/>
                  <a:gd name="connsiteY28" fmla="*/ 1019175 h 1233488"/>
                  <a:gd name="connsiteX29" fmla="*/ 585788 w 933450"/>
                  <a:gd name="connsiteY29" fmla="*/ 928688 h 1233488"/>
                  <a:gd name="connsiteX30" fmla="*/ 566738 w 933450"/>
                  <a:gd name="connsiteY30" fmla="*/ 895350 h 1233488"/>
                  <a:gd name="connsiteX31" fmla="*/ 438150 w 933450"/>
                  <a:gd name="connsiteY31" fmla="*/ 876300 h 1233488"/>
                  <a:gd name="connsiteX32" fmla="*/ 338138 w 933450"/>
                  <a:gd name="connsiteY32" fmla="*/ 823913 h 1233488"/>
                  <a:gd name="connsiteX33" fmla="*/ 366713 w 933450"/>
                  <a:gd name="connsiteY33" fmla="*/ 681038 h 1233488"/>
                  <a:gd name="connsiteX34" fmla="*/ 404813 w 933450"/>
                  <a:gd name="connsiteY34" fmla="*/ 614363 h 1233488"/>
                  <a:gd name="connsiteX35" fmla="*/ 500063 w 933450"/>
                  <a:gd name="connsiteY35" fmla="*/ 581025 h 1233488"/>
                  <a:gd name="connsiteX36" fmla="*/ 542925 w 933450"/>
                  <a:gd name="connsiteY36" fmla="*/ 566738 h 1233488"/>
                  <a:gd name="connsiteX37" fmla="*/ 485775 w 933450"/>
                  <a:gd name="connsiteY37" fmla="*/ 509588 h 1233488"/>
                  <a:gd name="connsiteX38" fmla="*/ 485775 w 933450"/>
                  <a:gd name="connsiteY38" fmla="*/ 452438 h 1233488"/>
                  <a:gd name="connsiteX39" fmla="*/ 504825 w 933450"/>
                  <a:gd name="connsiteY39" fmla="*/ 285750 h 1233488"/>
                  <a:gd name="connsiteX40" fmla="*/ 557213 w 933450"/>
                  <a:gd name="connsiteY40" fmla="*/ 171450 h 1233488"/>
                  <a:gd name="connsiteX41" fmla="*/ 671513 w 933450"/>
                  <a:gd name="connsiteY41" fmla="*/ 176213 h 1233488"/>
                  <a:gd name="connsiteX42" fmla="*/ 719138 w 933450"/>
                  <a:gd name="connsiteY42" fmla="*/ 204788 h 1233488"/>
                  <a:gd name="connsiteX43" fmla="*/ 738188 w 933450"/>
                  <a:gd name="connsiteY43" fmla="*/ 214313 h 1233488"/>
                  <a:gd name="connsiteX44" fmla="*/ 795338 w 933450"/>
                  <a:gd name="connsiteY44" fmla="*/ 285750 h 1233488"/>
                  <a:gd name="connsiteX45" fmla="*/ 823913 w 933450"/>
                  <a:gd name="connsiteY45" fmla="*/ 338138 h 1233488"/>
                  <a:gd name="connsiteX46" fmla="*/ 852488 w 933450"/>
                  <a:gd name="connsiteY46" fmla="*/ 414338 h 1233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33450" h="1233488">
                    <a:moveTo>
                      <a:pt x="852488" y="414338"/>
                    </a:moveTo>
                    <a:lnTo>
                      <a:pt x="933450" y="290513"/>
                    </a:lnTo>
                    <a:lnTo>
                      <a:pt x="852488" y="157163"/>
                    </a:lnTo>
                    <a:lnTo>
                      <a:pt x="752475" y="61913"/>
                    </a:lnTo>
                    <a:lnTo>
                      <a:pt x="628650" y="0"/>
                    </a:lnTo>
                    <a:lnTo>
                      <a:pt x="495300" y="9525"/>
                    </a:lnTo>
                    <a:lnTo>
                      <a:pt x="385763" y="19050"/>
                    </a:lnTo>
                    <a:lnTo>
                      <a:pt x="266700" y="80963"/>
                    </a:lnTo>
                    <a:lnTo>
                      <a:pt x="180975" y="128588"/>
                    </a:lnTo>
                    <a:cubicBezTo>
                      <a:pt x="174625" y="141288"/>
                      <a:pt x="170068" y="155056"/>
                      <a:pt x="161925" y="166688"/>
                    </a:cubicBezTo>
                    <a:cubicBezTo>
                      <a:pt x="158643" y="171377"/>
                      <a:pt x="147638" y="176213"/>
                      <a:pt x="147638" y="176213"/>
                    </a:cubicBezTo>
                    <a:lnTo>
                      <a:pt x="66675" y="233363"/>
                    </a:lnTo>
                    <a:lnTo>
                      <a:pt x="52388" y="271463"/>
                    </a:lnTo>
                    <a:lnTo>
                      <a:pt x="38100" y="419100"/>
                    </a:lnTo>
                    <a:lnTo>
                      <a:pt x="9525" y="628650"/>
                    </a:lnTo>
                    <a:cubicBezTo>
                      <a:pt x="3711" y="680980"/>
                      <a:pt x="4763" y="657137"/>
                      <a:pt x="4763" y="700088"/>
                    </a:cubicBezTo>
                    <a:lnTo>
                      <a:pt x="0" y="800100"/>
                    </a:lnTo>
                    <a:cubicBezTo>
                      <a:pt x="10093" y="855612"/>
                      <a:pt x="9525" y="834739"/>
                      <a:pt x="9525" y="862013"/>
                    </a:cubicBezTo>
                    <a:lnTo>
                      <a:pt x="104775" y="1028700"/>
                    </a:lnTo>
                    <a:lnTo>
                      <a:pt x="219075" y="1128713"/>
                    </a:lnTo>
                    <a:cubicBezTo>
                      <a:pt x="231775" y="1136650"/>
                      <a:pt x="245584" y="1143042"/>
                      <a:pt x="257175" y="1152525"/>
                    </a:cubicBezTo>
                    <a:cubicBezTo>
                      <a:pt x="283563" y="1174115"/>
                      <a:pt x="259447" y="1171575"/>
                      <a:pt x="280988" y="1171575"/>
                    </a:cubicBezTo>
                    <a:lnTo>
                      <a:pt x="390525" y="1209675"/>
                    </a:lnTo>
                    <a:lnTo>
                      <a:pt x="428625" y="1223963"/>
                    </a:lnTo>
                    <a:cubicBezTo>
                      <a:pt x="445826" y="1230218"/>
                      <a:pt x="439014" y="1224825"/>
                      <a:pt x="447675" y="1233488"/>
                    </a:cubicBezTo>
                    <a:lnTo>
                      <a:pt x="528638" y="1228725"/>
                    </a:lnTo>
                    <a:lnTo>
                      <a:pt x="571500" y="1195388"/>
                    </a:lnTo>
                    <a:lnTo>
                      <a:pt x="523875" y="1138238"/>
                    </a:lnTo>
                    <a:lnTo>
                      <a:pt x="528638" y="1019175"/>
                    </a:lnTo>
                    <a:lnTo>
                      <a:pt x="585788" y="928688"/>
                    </a:lnTo>
                    <a:lnTo>
                      <a:pt x="566738" y="895350"/>
                    </a:lnTo>
                    <a:lnTo>
                      <a:pt x="438150" y="876300"/>
                    </a:lnTo>
                    <a:lnTo>
                      <a:pt x="338138" y="823913"/>
                    </a:lnTo>
                    <a:lnTo>
                      <a:pt x="366713" y="681038"/>
                    </a:lnTo>
                    <a:lnTo>
                      <a:pt x="404813" y="614363"/>
                    </a:lnTo>
                    <a:lnTo>
                      <a:pt x="500063" y="581025"/>
                    </a:lnTo>
                    <a:lnTo>
                      <a:pt x="542925" y="566738"/>
                    </a:lnTo>
                    <a:lnTo>
                      <a:pt x="485775" y="509588"/>
                    </a:lnTo>
                    <a:lnTo>
                      <a:pt x="485775" y="452438"/>
                    </a:lnTo>
                    <a:lnTo>
                      <a:pt x="504825" y="285750"/>
                    </a:lnTo>
                    <a:lnTo>
                      <a:pt x="557213" y="171450"/>
                    </a:lnTo>
                    <a:lnTo>
                      <a:pt x="671513" y="176213"/>
                    </a:lnTo>
                    <a:cubicBezTo>
                      <a:pt x="687388" y="185738"/>
                      <a:pt x="703064" y="195603"/>
                      <a:pt x="719138" y="204788"/>
                    </a:cubicBezTo>
                    <a:cubicBezTo>
                      <a:pt x="725302" y="208310"/>
                      <a:pt x="738188" y="214313"/>
                      <a:pt x="738188" y="214313"/>
                    </a:cubicBezTo>
                    <a:lnTo>
                      <a:pt x="795338" y="285750"/>
                    </a:lnTo>
                    <a:cubicBezTo>
                      <a:pt x="816212" y="332716"/>
                      <a:pt x="803332" y="317557"/>
                      <a:pt x="823913" y="338138"/>
                    </a:cubicBezTo>
                    <a:lnTo>
                      <a:pt x="852488" y="4143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A780"/>
                  </a:gs>
                  <a:gs pos="100000">
                    <a:srgbClr val="4A2808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4197438" y="1453689"/>
                <a:ext cx="481244" cy="1195388"/>
              </a:xfrm>
              <a:custGeom>
                <a:gdLst>
                  <a:gd name="connsiteX0" fmla="*/ 471719 w 481244"/>
                  <a:gd name="connsiteY0" fmla="*/ 600075 h 1195388"/>
                  <a:gd name="connsiteX1" fmla="*/ 428856 w 481244"/>
                  <a:gd name="connsiteY1" fmla="*/ 419100 h 1195388"/>
                  <a:gd name="connsiteX2" fmla="*/ 405044 w 481244"/>
                  <a:gd name="connsiteY2" fmla="*/ 280988 h 1195388"/>
                  <a:gd name="connsiteX3" fmla="*/ 305031 w 481244"/>
                  <a:gd name="connsiteY3" fmla="*/ 85725 h 1195388"/>
                  <a:gd name="connsiteX4" fmla="*/ 209781 w 481244"/>
                  <a:gd name="connsiteY4" fmla="*/ 19050 h 1195388"/>
                  <a:gd name="connsiteX5" fmla="*/ 105006 w 481244"/>
                  <a:gd name="connsiteY5" fmla="*/ 0 h 1195388"/>
                  <a:gd name="connsiteX6" fmla="*/ 19281 w 481244"/>
                  <a:gd name="connsiteY6" fmla="*/ 104775 h 1195388"/>
                  <a:gd name="connsiteX7" fmla="*/ 19281 w 481244"/>
                  <a:gd name="connsiteY7" fmla="*/ 104775 h 1195388"/>
                  <a:gd name="connsiteX8" fmla="*/ 231 w 481244"/>
                  <a:gd name="connsiteY8" fmla="*/ 142875 h 1195388"/>
                  <a:gd name="connsiteX9" fmla="*/ 4994 w 481244"/>
                  <a:gd name="connsiteY9" fmla="*/ 157163 h 1195388"/>
                  <a:gd name="connsiteX10" fmla="*/ 9756 w 481244"/>
                  <a:gd name="connsiteY10" fmla="*/ 176213 h 1195388"/>
                  <a:gd name="connsiteX11" fmla="*/ 24044 w 481244"/>
                  <a:gd name="connsiteY11" fmla="*/ 209550 h 1195388"/>
                  <a:gd name="connsiteX12" fmla="*/ 66906 w 481244"/>
                  <a:gd name="connsiteY12" fmla="*/ 300038 h 1195388"/>
                  <a:gd name="connsiteX13" fmla="*/ 105006 w 481244"/>
                  <a:gd name="connsiteY13" fmla="*/ 338138 h 1195388"/>
                  <a:gd name="connsiteX14" fmla="*/ 124056 w 481244"/>
                  <a:gd name="connsiteY14" fmla="*/ 366713 h 1195388"/>
                  <a:gd name="connsiteX15" fmla="*/ 205019 w 481244"/>
                  <a:gd name="connsiteY15" fmla="*/ 442913 h 1195388"/>
                  <a:gd name="connsiteX16" fmla="*/ 219306 w 481244"/>
                  <a:gd name="connsiteY16" fmla="*/ 481013 h 1195388"/>
                  <a:gd name="connsiteX17" fmla="*/ 228831 w 481244"/>
                  <a:gd name="connsiteY17" fmla="*/ 514350 h 1195388"/>
                  <a:gd name="connsiteX18" fmla="*/ 228831 w 481244"/>
                  <a:gd name="connsiteY18" fmla="*/ 547688 h 1195388"/>
                  <a:gd name="connsiteX19" fmla="*/ 200256 w 481244"/>
                  <a:gd name="connsiteY19" fmla="*/ 671513 h 1195388"/>
                  <a:gd name="connsiteX20" fmla="*/ 57381 w 481244"/>
                  <a:gd name="connsiteY20" fmla="*/ 752475 h 1195388"/>
                  <a:gd name="connsiteX21" fmla="*/ 38331 w 481244"/>
                  <a:gd name="connsiteY21" fmla="*/ 800100 h 1195388"/>
                  <a:gd name="connsiteX22" fmla="*/ 4994 w 481244"/>
                  <a:gd name="connsiteY22" fmla="*/ 871538 h 1195388"/>
                  <a:gd name="connsiteX23" fmla="*/ 14519 w 481244"/>
                  <a:gd name="connsiteY23" fmla="*/ 933450 h 1195388"/>
                  <a:gd name="connsiteX24" fmla="*/ 43094 w 481244"/>
                  <a:gd name="connsiteY24" fmla="*/ 985838 h 1195388"/>
                  <a:gd name="connsiteX25" fmla="*/ 71669 w 481244"/>
                  <a:gd name="connsiteY25" fmla="*/ 1028700 h 1195388"/>
                  <a:gd name="connsiteX26" fmla="*/ 85956 w 481244"/>
                  <a:gd name="connsiteY26" fmla="*/ 1047750 h 1195388"/>
                  <a:gd name="connsiteX27" fmla="*/ 90719 w 481244"/>
                  <a:gd name="connsiteY27" fmla="*/ 1062038 h 1195388"/>
                  <a:gd name="connsiteX28" fmla="*/ 162156 w 481244"/>
                  <a:gd name="connsiteY28" fmla="*/ 1114425 h 1195388"/>
                  <a:gd name="connsiteX29" fmla="*/ 190731 w 481244"/>
                  <a:gd name="connsiteY29" fmla="*/ 1147763 h 1195388"/>
                  <a:gd name="connsiteX30" fmla="*/ 209781 w 481244"/>
                  <a:gd name="connsiteY30" fmla="*/ 1166813 h 1195388"/>
                  <a:gd name="connsiteX31" fmla="*/ 271694 w 481244"/>
                  <a:gd name="connsiteY31" fmla="*/ 1195388 h 1195388"/>
                  <a:gd name="connsiteX32" fmla="*/ 314556 w 481244"/>
                  <a:gd name="connsiteY32" fmla="*/ 1190625 h 1195388"/>
                  <a:gd name="connsiteX33" fmla="*/ 385994 w 481244"/>
                  <a:gd name="connsiteY33" fmla="*/ 1162050 h 1195388"/>
                  <a:gd name="connsiteX34" fmla="*/ 438381 w 481244"/>
                  <a:gd name="connsiteY34" fmla="*/ 1076325 h 1195388"/>
                  <a:gd name="connsiteX35" fmla="*/ 447906 w 481244"/>
                  <a:gd name="connsiteY35" fmla="*/ 1000125 h 1195388"/>
                  <a:gd name="connsiteX36" fmla="*/ 462194 w 481244"/>
                  <a:gd name="connsiteY36" fmla="*/ 919163 h 1195388"/>
                  <a:gd name="connsiteX37" fmla="*/ 471719 w 481244"/>
                  <a:gd name="connsiteY37" fmla="*/ 847725 h 1195388"/>
                  <a:gd name="connsiteX38" fmla="*/ 481244 w 481244"/>
                  <a:gd name="connsiteY38" fmla="*/ 766763 h 1195388"/>
                  <a:gd name="connsiteX39" fmla="*/ 481244 w 481244"/>
                  <a:gd name="connsiteY39" fmla="*/ 700088 h 1195388"/>
                  <a:gd name="connsiteX40" fmla="*/ 471719 w 481244"/>
                  <a:gd name="connsiteY40" fmla="*/ 600075 h 1195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1244" h="1195388">
                    <a:moveTo>
                      <a:pt x="471719" y="600075"/>
                    </a:moveTo>
                    <a:lnTo>
                      <a:pt x="428856" y="419100"/>
                    </a:lnTo>
                    <a:lnTo>
                      <a:pt x="405044" y="280988"/>
                    </a:lnTo>
                    <a:lnTo>
                      <a:pt x="305031" y="85725"/>
                    </a:lnTo>
                    <a:lnTo>
                      <a:pt x="209781" y="19050"/>
                    </a:lnTo>
                    <a:lnTo>
                      <a:pt x="105006" y="0"/>
                    </a:lnTo>
                    <a:lnTo>
                      <a:pt x="19281" y="104775"/>
                    </a:lnTo>
                    <a:lnTo>
                      <a:pt x="19281" y="104775"/>
                    </a:lnTo>
                    <a:cubicBezTo>
                      <a:pt x="12931" y="117475"/>
                      <a:pt x="3967" y="129176"/>
                      <a:pt x="231" y="142875"/>
                    </a:cubicBezTo>
                    <a:cubicBezTo>
                      <a:pt x="-1090" y="147718"/>
                      <a:pt x="3615" y="152336"/>
                      <a:pt x="4994" y="157163"/>
                    </a:cubicBezTo>
                    <a:cubicBezTo>
                      <a:pt x="6792" y="163457"/>
                      <a:pt x="7686" y="170003"/>
                      <a:pt x="9756" y="176213"/>
                    </a:cubicBezTo>
                    <a:cubicBezTo>
                      <a:pt x="15178" y="192479"/>
                      <a:pt x="17709" y="196881"/>
                      <a:pt x="24044" y="209550"/>
                    </a:cubicBezTo>
                    <a:lnTo>
                      <a:pt x="66906" y="300038"/>
                    </a:lnTo>
                    <a:cubicBezTo>
                      <a:pt x="79606" y="312738"/>
                      <a:pt x="93317" y="324501"/>
                      <a:pt x="105006" y="338138"/>
                    </a:cubicBezTo>
                    <a:cubicBezTo>
                      <a:pt x="112456" y="346830"/>
                      <a:pt x="124056" y="366713"/>
                      <a:pt x="124056" y="366713"/>
                    </a:cubicBezTo>
                    <a:lnTo>
                      <a:pt x="205019" y="442913"/>
                    </a:lnTo>
                    <a:cubicBezTo>
                      <a:pt x="209781" y="455613"/>
                      <a:pt x="214744" y="468240"/>
                      <a:pt x="219306" y="481013"/>
                    </a:cubicBezTo>
                    <a:cubicBezTo>
                      <a:pt x="229333" y="509089"/>
                      <a:pt x="228831" y="499865"/>
                      <a:pt x="228831" y="514350"/>
                    </a:cubicBezTo>
                    <a:lnTo>
                      <a:pt x="228831" y="547688"/>
                    </a:lnTo>
                    <a:lnTo>
                      <a:pt x="200256" y="671513"/>
                    </a:lnTo>
                    <a:lnTo>
                      <a:pt x="57381" y="752475"/>
                    </a:lnTo>
                    <a:lnTo>
                      <a:pt x="38331" y="800100"/>
                    </a:lnTo>
                    <a:lnTo>
                      <a:pt x="4994" y="871538"/>
                    </a:lnTo>
                    <a:cubicBezTo>
                      <a:pt x="15897" y="920599"/>
                      <a:pt x="14519" y="899764"/>
                      <a:pt x="14519" y="933450"/>
                    </a:cubicBezTo>
                    <a:lnTo>
                      <a:pt x="43094" y="985838"/>
                    </a:lnTo>
                    <a:cubicBezTo>
                      <a:pt x="52619" y="1000125"/>
                      <a:pt x="61895" y="1014582"/>
                      <a:pt x="71669" y="1028700"/>
                    </a:cubicBezTo>
                    <a:cubicBezTo>
                      <a:pt x="76187" y="1035226"/>
                      <a:pt x="82018" y="1040858"/>
                      <a:pt x="85956" y="1047750"/>
                    </a:cubicBezTo>
                    <a:cubicBezTo>
                      <a:pt x="88447" y="1052109"/>
                      <a:pt x="90719" y="1062038"/>
                      <a:pt x="90719" y="1062038"/>
                    </a:cubicBezTo>
                    <a:lnTo>
                      <a:pt x="162156" y="1114425"/>
                    </a:lnTo>
                    <a:cubicBezTo>
                      <a:pt x="171681" y="1125538"/>
                      <a:pt x="180886" y="1136933"/>
                      <a:pt x="190731" y="1147763"/>
                    </a:cubicBezTo>
                    <a:cubicBezTo>
                      <a:pt x="196772" y="1154408"/>
                      <a:pt x="209781" y="1166813"/>
                      <a:pt x="209781" y="1166813"/>
                    </a:cubicBezTo>
                    <a:lnTo>
                      <a:pt x="271694" y="1195388"/>
                    </a:lnTo>
                    <a:lnTo>
                      <a:pt x="314556" y="1190625"/>
                    </a:lnTo>
                    <a:lnTo>
                      <a:pt x="385994" y="1162050"/>
                    </a:lnTo>
                    <a:lnTo>
                      <a:pt x="438381" y="1076325"/>
                    </a:lnTo>
                    <a:cubicBezTo>
                      <a:pt x="443397" y="1006109"/>
                      <a:pt x="433180" y="1029580"/>
                      <a:pt x="447906" y="1000125"/>
                    </a:cubicBezTo>
                    <a:lnTo>
                      <a:pt x="462194" y="919163"/>
                    </a:lnTo>
                    <a:cubicBezTo>
                      <a:pt x="471944" y="850916"/>
                      <a:pt x="471719" y="874939"/>
                      <a:pt x="471719" y="847725"/>
                    </a:cubicBezTo>
                    <a:lnTo>
                      <a:pt x="481244" y="766763"/>
                    </a:lnTo>
                    <a:lnTo>
                      <a:pt x="481244" y="700088"/>
                    </a:lnTo>
                    <a:lnTo>
                      <a:pt x="471719" y="600075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4169995" y="1429656"/>
                <a:ext cx="333375" cy="481013"/>
              </a:xfrm>
              <a:custGeom>
                <a:gdLst>
                  <a:gd name="connsiteX0" fmla="*/ 266700 w 333375"/>
                  <a:gd name="connsiteY0" fmla="*/ 481013 h 481013"/>
                  <a:gd name="connsiteX1" fmla="*/ 138112 w 333375"/>
                  <a:gd name="connsiteY1" fmla="*/ 409575 h 481013"/>
                  <a:gd name="connsiteX2" fmla="*/ 52387 w 333375"/>
                  <a:gd name="connsiteY2" fmla="*/ 404813 h 481013"/>
                  <a:gd name="connsiteX3" fmla="*/ 19050 w 333375"/>
                  <a:gd name="connsiteY3" fmla="*/ 347663 h 481013"/>
                  <a:gd name="connsiteX4" fmla="*/ 0 w 333375"/>
                  <a:gd name="connsiteY4" fmla="*/ 252413 h 481013"/>
                  <a:gd name="connsiteX5" fmla="*/ 4762 w 333375"/>
                  <a:gd name="connsiteY5" fmla="*/ 180975 h 481013"/>
                  <a:gd name="connsiteX6" fmla="*/ 57150 w 333375"/>
                  <a:gd name="connsiteY6" fmla="*/ 52388 h 481013"/>
                  <a:gd name="connsiteX7" fmla="*/ 119062 w 333375"/>
                  <a:gd name="connsiteY7" fmla="*/ 0 h 481013"/>
                  <a:gd name="connsiteX8" fmla="*/ 214312 w 333375"/>
                  <a:gd name="connsiteY8" fmla="*/ 4763 h 481013"/>
                  <a:gd name="connsiteX9" fmla="*/ 304800 w 333375"/>
                  <a:gd name="connsiteY9" fmla="*/ 33338 h 481013"/>
                  <a:gd name="connsiteX10" fmla="*/ 333375 w 333375"/>
                  <a:gd name="connsiteY10" fmla="*/ 104775 h 481013"/>
                  <a:gd name="connsiteX11" fmla="*/ 266700 w 333375"/>
                  <a:gd name="connsiteY11" fmla="*/ 104775 h 481013"/>
                  <a:gd name="connsiteX12" fmla="*/ 185737 w 333375"/>
                  <a:gd name="connsiteY12" fmla="*/ 109538 h 481013"/>
                  <a:gd name="connsiteX13" fmla="*/ 104775 w 333375"/>
                  <a:gd name="connsiteY13" fmla="*/ 147638 h 481013"/>
                  <a:gd name="connsiteX14" fmla="*/ 85725 w 333375"/>
                  <a:gd name="connsiteY14" fmla="*/ 171450 h 481013"/>
                  <a:gd name="connsiteX15" fmla="*/ 66675 w 333375"/>
                  <a:gd name="connsiteY15" fmla="*/ 238125 h 481013"/>
                  <a:gd name="connsiteX16" fmla="*/ 85725 w 333375"/>
                  <a:gd name="connsiteY16" fmla="*/ 304800 h 481013"/>
                  <a:gd name="connsiteX17" fmla="*/ 138112 w 333375"/>
                  <a:gd name="connsiteY17" fmla="*/ 404813 h 481013"/>
                  <a:gd name="connsiteX18" fmla="*/ 266700 w 333375"/>
                  <a:gd name="connsiteY18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375" h="481013">
                    <a:moveTo>
                      <a:pt x="266700" y="481013"/>
                    </a:moveTo>
                    <a:lnTo>
                      <a:pt x="138112" y="409575"/>
                    </a:lnTo>
                    <a:lnTo>
                      <a:pt x="52387" y="404813"/>
                    </a:lnTo>
                    <a:lnTo>
                      <a:pt x="19050" y="347663"/>
                    </a:lnTo>
                    <a:lnTo>
                      <a:pt x="0" y="252413"/>
                    </a:lnTo>
                    <a:lnTo>
                      <a:pt x="4762" y="180975"/>
                    </a:lnTo>
                    <a:lnTo>
                      <a:pt x="57150" y="52388"/>
                    </a:lnTo>
                    <a:lnTo>
                      <a:pt x="119062" y="0"/>
                    </a:lnTo>
                    <a:lnTo>
                      <a:pt x="214312" y="4763"/>
                    </a:lnTo>
                    <a:lnTo>
                      <a:pt x="304800" y="33338"/>
                    </a:lnTo>
                    <a:lnTo>
                      <a:pt x="333375" y="104775"/>
                    </a:lnTo>
                    <a:lnTo>
                      <a:pt x="266700" y="104775"/>
                    </a:lnTo>
                    <a:lnTo>
                      <a:pt x="185737" y="109538"/>
                    </a:lnTo>
                    <a:lnTo>
                      <a:pt x="104775" y="147638"/>
                    </a:lnTo>
                    <a:lnTo>
                      <a:pt x="85725" y="171450"/>
                    </a:lnTo>
                    <a:lnTo>
                      <a:pt x="66675" y="238125"/>
                    </a:lnTo>
                    <a:lnTo>
                      <a:pt x="85725" y="304800"/>
                    </a:lnTo>
                    <a:lnTo>
                      <a:pt x="138112" y="404813"/>
                    </a:lnTo>
                    <a:lnTo>
                      <a:pt x="26670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0" name="Группа 159"/>
              <p:cNvGrpSpPr/>
              <p:nvPr/>
            </p:nvGrpSpPr>
            <p:grpSpPr>
              <a:xfrm>
                <a:off x="4062898" y="1841211"/>
                <a:ext cx="384685" cy="357990"/>
                <a:chOff x="1524877" y="1170773"/>
                <a:chExt cx="384685" cy="357990"/>
              </a:xfrm>
            </p:grpSpPr>
            <p:sp>
              <p:nvSpPr>
                <p:cNvPr id="181" name="Овал 180"/>
                <p:cNvSpPr/>
                <p:nvPr/>
              </p:nvSpPr>
              <p:spPr>
                <a:xfrm>
                  <a:off x="1524877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" name="Овал 181"/>
                <p:cNvSpPr/>
                <p:nvPr/>
              </p:nvSpPr>
              <p:spPr>
                <a:xfrm>
                  <a:off x="1597997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Овал 182"/>
                <p:cNvSpPr/>
                <p:nvPr/>
              </p:nvSpPr>
              <p:spPr>
                <a:xfrm>
                  <a:off x="1639012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1" name="Полилиния 160"/>
              <p:cNvSpPr/>
              <p:nvPr/>
            </p:nvSpPr>
            <p:spPr>
              <a:xfrm>
                <a:off x="4788420" y="1329577"/>
                <a:ext cx="690580" cy="1223963"/>
              </a:xfrm>
              <a:custGeom>
                <a:gdLst>
                  <a:gd name="connsiteX0" fmla="*/ 61912 w 690580"/>
                  <a:gd name="connsiteY0" fmla="*/ 409575 h 1223963"/>
                  <a:gd name="connsiteX1" fmla="*/ 0 w 690580"/>
                  <a:gd name="connsiteY1" fmla="*/ 276225 h 1223963"/>
                  <a:gd name="connsiteX2" fmla="*/ 38100 w 690580"/>
                  <a:gd name="connsiteY2" fmla="*/ 123825 h 1223963"/>
                  <a:gd name="connsiteX3" fmla="*/ 152400 w 690580"/>
                  <a:gd name="connsiteY3" fmla="*/ 28575 h 1223963"/>
                  <a:gd name="connsiteX4" fmla="*/ 328612 w 690580"/>
                  <a:gd name="connsiteY4" fmla="*/ 0 h 1223963"/>
                  <a:gd name="connsiteX5" fmla="*/ 371475 w 690580"/>
                  <a:gd name="connsiteY5" fmla="*/ 4763 h 1223963"/>
                  <a:gd name="connsiteX6" fmla="*/ 400050 w 690580"/>
                  <a:gd name="connsiteY6" fmla="*/ 19050 h 1223963"/>
                  <a:gd name="connsiteX7" fmla="*/ 509587 w 690580"/>
                  <a:gd name="connsiteY7" fmla="*/ 71438 h 1223963"/>
                  <a:gd name="connsiteX8" fmla="*/ 552450 w 690580"/>
                  <a:gd name="connsiteY8" fmla="*/ 104775 h 1223963"/>
                  <a:gd name="connsiteX9" fmla="*/ 638175 w 690580"/>
                  <a:gd name="connsiteY9" fmla="*/ 247650 h 1223963"/>
                  <a:gd name="connsiteX10" fmla="*/ 671512 w 690580"/>
                  <a:gd name="connsiteY10" fmla="*/ 485775 h 1223963"/>
                  <a:gd name="connsiteX11" fmla="*/ 685800 w 690580"/>
                  <a:gd name="connsiteY11" fmla="*/ 681038 h 1223963"/>
                  <a:gd name="connsiteX12" fmla="*/ 690562 w 690580"/>
                  <a:gd name="connsiteY12" fmla="*/ 752475 h 1223963"/>
                  <a:gd name="connsiteX13" fmla="*/ 681037 w 690580"/>
                  <a:gd name="connsiteY13" fmla="*/ 885825 h 1223963"/>
                  <a:gd name="connsiteX14" fmla="*/ 633412 w 690580"/>
                  <a:gd name="connsiteY14" fmla="*/ 1052513 h 1223963"/>
                  <a:gd name="connsiteX15" fmla="*/ 595312 w 690580"/>
                  <a:gd name="connsiteY15" fmla="*/ 1104900 h 1223963"/>
                  <a:gd name="connsiteX16" fmla="*/ 538162 w 690580"/>
                  <a:gd name="connsiteY16" fmla="*/ 1152525 h 1223963"/>
                  <a:gd name="connsiteX17" fmla="*/ 485775 w 690580"/>
                  <a:gd name="connsiteY17" fmla="*/ 1185863 h 1223963"/>
                  <a:gd name="connsiteX18" fmla="*/ 385762 w 690580"/>
                  <a:gd name="connsiteY18" fmla="*/ 1223963 h 1223963"/>
                  <a:gd name="connsiteX19" fmla="*/ 304800 w 690580"/>
                  <a:gd name="connsiteY19" fmla="*/ 1209675 h 1223963"/>
                  <a:gd name="connsiteX20" fmla="*/ 280987 w 690580"/>
                  <a:gd name="connsiteY20" fmla="*/ 1114425 h 1223963"/>
                  <a:gd name="connsiteX21" fmla="*/ 309562 w 690580"/>
                  <a:gd name="connsiteY21" fmla="*/ 942975 h 1223963"/>
                  <a:gd name="connsiteX22" fmla="*/ 295275 w 690580"/>
                  <a:gd name="connsiteY22" fmla="*/ 876300 h 1223963"/>
                  <a:gd name="connsiteX23" fmla="*/ 395287 w 690580"/>
                  <a:gd name="connsiteY23" fmla="*/ 838200 h 1223963"/>
                  <a:gd name="connsiteX24" fmla="*/ 471487 w 690580"/>
                  <a:gd name="connsiteY24" fmla="*/ 762000 h 1223963"/>
                  <a:gd name="connsiteX25" fmla="*/ 442912 w 690580"/>
                  <a:gd name="connsiteY25" fmla="*/ 657225 h 1223963"/>
                  <a:gd name="connsiteX26" fmla="*/ 419100 w 690580"/>
                  <a:gd name="connsiteY26" fmla="*/ 619125 h 1223963"/>
                  <a:gd name="connsiteX27" fmla="*/ 414337 w 690580"/>
                  <a:gd name="connsiteY27" fmla="*/ 604838 h 1223963"/>
                  <a:gd name="connsiteX28" fmla="*/ 400050 w 690580"/>
                  <a:gd name="connsiteY28" fmla="*/ 600075 h 1223963"/>
                  <a:gd name="connsiteX29" fmla="*/ 385762 w 690580"/>
                  <a:gd name="connsiteY29" fmla="*/ 590550 h 1223963"/>
                  <a:gd name="connsiteX30" fmla="*/ 376237 w 690580"/>
                  <a:gd name="connsiteY30" fmla="*/ 585788 h 1223963"/>
                  <a:gd name="connsiteX31" fmla="*/ 376237 w 690580"/>
                  <a:gd name="connsiteY31" fmla="*/ 585788 h 1223963"/>
                  <a:gd name="connsiteX32" fmla="*/ 314325 w 690580"/>
                  <a:gd name="connsiteY32" fmla="*/ 523875 h 1223963"/>
                  <a:gd name="connsiteX33" fmla="*/ 328612 w 690580"/>
                  <a:gd name="connsiteY33" fmla="*/ 485775 h 1223963"/>
                  <a:gd name="connsiteX34" fmla="*/ 357187 w 690580"/>
                  <a:gd name="connsiteY34" fmla="*/ 390525 h 1223963"/>
                  <a:gd name="connsiteX35" fmla="*/ 385762 w 690580"/>
                  <a:gd name="connsiteY35" fmla="*/ 276225 h 1223963"/>
                  <a:gd name="connsiteX36" fmla="*/ 385762 w 690580"/>
                  <a:gd name="connsiteY36" fmla="*/ 185738 h 1223963"/>
                  <a:gd name="connsiteX37" fmla="*/ 271462 w 690580"/>
                  <a:gd name="connsiteY37" fmla="*/ 166688 h 1223963"/>
                  <a:gd name="connsiteX38" fmla="*/ 214312 w 690580"/>
                  <a:gd name="connsiteY38" fmla="*/ 180975 h 1223963"/>
                  <a:gd name="connsiteX39" fmla="*/ 123825 w 690580"/>
                  <a:gd name="connsiteY39" fmla="*/ 285750 h 1223963"/>
                  <a:gd name="connsiteX40" fmla="*/ 61912 w 690580"/>
                  <a:gd name="connsiteY40" fmla="*/ 409575 h 1223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90580" h="1223963">
                    <a:moveTo>
                      <a:pt x="61912" y="409575"/>
                    </a:moveTo>
                    <a:lnTo>
                      <a:pt x="0" y="276225"/>
                    </a:lnTo>
                    <a:lnTo>
                      <a:pt x="38100" y="123825"/>
                    </a:lnTo>
                    <a:lnTo>
                      <a:pt x="152400" y="28575"/>
                    </a:lnTo>
                    <a:lnTo>
                      <a:pt x="328612" y="0"/>
                    </a:lnTo>
                    <a:cubicBezTo>
                      <a:pt x="342900" y="1588"/>
                      <a:pt x="357585" y="1059"/>
                      <a:pt x="371475" y="4763"/>
                    </a:cubicBezTo>
                    <a:cubicBezTo>
                      <a:pt x="381765" y="7507"/>
                      <a:pt x="400050" y="19050"/>
                      <a:pt x="400050" y="19050"/>
                    </a:cubicBezTo>
                    <a:lnTo>
                      <a:pt x="509587" y="71438"/>
                    </a:lnTo>
                    <a:lnTo>
                      <a:pt x="552450" y="104775"/>
                    </a:lnTo>
                    <a:lnTo>
                      <a:pt x="638175" y="247650"/>
                    </a:lnTo>
                    <a:lnTo>
                      <a:pt x="671512" y="485775"/>
                    </a:lnTo>
                    <a:lnTo>
                      <a:pt x="685800" y="681038"/>
                    </a:lnTo>
                    <a:cubicBezTo>
                      <a:pt x="691137" y="739749"/>
                      <a:pt x="690562" y="715891"/>
                      <a:pt x="690562" y="752475"/>
                    </a:cubicBezTo>
                    <a:lnTo>
                      <a:pt x="681037" y="885825"/>
                    </a:lnTo>
                    <a:lnTo>
                      <a:pt x="633412" y="1052513"/>
                    </a:lnTo>
                    <a:cubicBezTo>
                      <a:pt x="597896" y="1098177"/>
                      <a:pt x="608170" y="1079186"/>
                      <a:pt x="595312" y="1104900"/>
                    </a:cubicBezTo>
                    <a:lnTo>
                      <a:pt x="538162" y="1152525"/>
                    </a:lnTo>
                    <a:lnTo>
                      <a:pt x="485775" y="1185863"/>
                    </a:lnTo>
                    <a:lnTo>
                      <a:pt x="385762" y="1223963"/>
                    </a:lnTo>
                    <a:lnTo>
                      <a:pt x="304800" y="1209675"/>
                    </a:lnTo>
                    <a:lnTo>
                      <a:pt x="280987" y="1114425"/>
                    </a:lnTo>
                    <a:lnTo>
                      <a:pt x="309562" y="942975"/>
                    </a:lnTo>
                    <a:lnTo>
                      <a:pt x="295275" y="876300"/>
                    </a:lnTo>
                    <a:lnTo>
                      <a:pt x="395287" y="838200"/>
                    </a:lnTo>
                    <a:lnTo>
                      <a:pt x="471487" y="762000"/>
                    </a:lnTo>
                    <a:lnTo>
                      <a:pt x="442912" y="657225"/>
                    </a:lnTo>
                    <a:cubicBezTo>
                      <a:pt x="434975" y="644525"/>
                      <a:pt x="426272" y="632273"/>
                      <a:pt x="419100" y="619125"/>
                    </a:cubicBezTo>
                    <a:cubicBezTo>
                      <a:pt x="416696" y="614718"/>
                      <a:pt x="417887" y="608388"/>
                      <a:pt x="414337" y="604838"/>
                    </a:cubicBezTo>
                    <a:cubicBezTo>
                      <a:pt x="410787" y="601288"/>
                      <a:pt x="404540" y="602320"/>
                      <a:pt x="400050" y="600075"/>
                    </a:cubicBezTo>
                    <a:cubicBezTo>
                      <a:pt x="394930" y="597515"/>
                      <a:pt x="390670" y="593495"/>
                      <a:pt x="385762" y="590550"/>
                    </a:cubicBezTo>
                    <a:cubicBezTo>
                      <a:pt x="382718" y="588724"/>
                      <a:pt x="379412" y="587375"/>
                      <a:pt x="376237" y="585788"/>
                    </a:cubicBezTo>
                    <a:lnTo>
                      <a:pt x="376237" y="585788"/>
                    </a:lnTo>
                    <a:lnTo>
                      <a:pt x="314325" y="523875"/>
                    </a:lnTo>
                    <a:lnTo>
                      <a:pt x="328612" y="485775"/>
                    </a:lnTo>
                    <a:lnTo>
                      <a:pt x="357187" y="390525"/>
                    </a:lnTo>
                    <a:lnTo>
                      <a:pt x="385762" y="276225"/>
                    </a:lnTo>
                    <a:lnTo>
                      <a:pt x="385762" y="185738"/>
                    </a:lnTo>
                    <a:lnTo>
                      <a:pt x="271462" y="166688"/>
                    </a:lnTo>
                    <a:cubicBezTo>
                      <a:pt x="224082" y="182481"/>
                      <a:pt x="243660" y="180975"/>
                      <a:pt x="214312" y="180975"/>
                    </a:cubicBezTo>
                    <a:lnTo>
                      <a:pt x="123825" y="285750"/>
                    </a:lnTo>
                    <a:lnTo>
                      <a:pt x="61912" y="409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8B58A"/>
                  </a:gs>
                  <a:gs pos="100000">
                    <a:srgbClr val="74461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4754679" y="1533056"/>
                <a:ext cx="404812" cy="1166812"/>
              </a:xfrm>
              <a:custGeom>
                <a:gdLst>
                  <a:gd name="connsiteX0" fmla="*/ 42862 w 404812"/>
                  <a:gd name="connsiteY0" fmla="*/ 566737 h 1166812"/>
                  <a:gd name="connsiteX1" fmla="*/ 0 w 404812"/>
                  <a:gd name="connsiteY1" fmla="*/ 485775 h 1166812"/>
                  <a:gd name="connsiteX2" fmla="*/ 42862 w 404812"/>
                  <a:gd name="connsiteY2" fmla="*/ 333375 h 1166812"/>
                  <a:gd name="connsiteX3" fmla="*/ 76200 w 404812"/>
                  <a:gd name="connsiteY3" fmla="*/ 180975 h 1166812"/>
                  <a:gd name="connsiteX4" fmla="*/ 100012 w 404812"/>
                  <a:gd name="connsiteY4" fmla="*/ 61912 h 1166812"/>
                  <a:gd name="connsiteX5" fmla="*/ 166687 w 404812"/>
                  <a:gd name="connsiteY5" fmla="*/ 9525 h 1166812"/>
                  <a:gd name="connsiteX6" fmla="*/ 271462 w 404812"/>
                  <a:gd name="connsiteY6" fmla="*/ 0 h 1166812"/>
                  <a:gd name="connsiteX7" fmla="*/ 390525 w 404812"/>
                  <a:gd name="connsiteY7" fmla="*/ 28575 h 1166812"/>
                  <a:gd name="connsiteX8" fmla="*/ 404812 w 404812"/>
                  <a:gd name="connsiteY8" fmla="*/ 90487 h 1166812"/>
                  <a:gd name="connsiteX9" fmla="*/ 323850 w 404812"/>
                  <a:gd name="connsiteY9" fmla="*/ 176212 h 1166812"/>
                  <a:gd name="connsiteX10" fmla="*/ 214312 w 404812"/>
                  <a:gd name="connsiteY10" fmla="*/ 280987 h 1166812"/>
                  <a:gd name="connsiteX11" fmla="*/ 185737 w 404812"/>
                  <a:gd name="connsiteY11" fmla="*/ 352425 h 1166812"/>
                  <a:gd name="connsiteX12" fmla="*/ 152400 w 404812"/>
                  <a:gd name="connsiteY12" fmla="*/ 409575 h 1166812"/>
                  <a:gd name="connsiteX13" fmla="*/ 157162 w 404812"/>
                  <a:gd name="connsiteY13" fmla="*/ 538162 h 1166812"/>
                  <a:gd name="connsiteX14" fmla="*/ 185737 w 404812"/>
                  <a:gd name="connsiteY14" fmla="*/ 590550 h 1166812"/>
                  <a:gd name="connsiteX15" fmla="*/ 195262 w 404812"/>
                  <a:gd name="connsiteY15" fmla="*/ 600075 h 1166812"/>
                  <a:gd name="connsiteX16" fmla="*/ 314325 w 404812"/>
                  <a:gd name="connsiteY16" fmla="*/ 685800 h 1166812"/>
                  <a:gd name="connsiteX17" fmla="*/ 338137 w 404812"/>
                  <a:gd name="connsiteY17" fmla="*/ 800100 h 1166812"/>
                  <a:gd name="connsiteX18" fmla="*/ 328612 w 404812"/>
                  <a:gd name="connsiteY18" fmla="*/ 842962 h 1166812"/>
                  <a:gd name="connsiteX19" fmla="*/ 323850 w 404812"/>
                  <a:gd name="connsiteY19" fmla="*/ 866775 h 1166812"/>
                  <a:gd name="connsiteX20" fmla="*/ 342900 w 404812"/>
                  <a:gd name="connsiteY20" fmla="*/ 938212 h 1166812"/>
                  <a:gd name="connsiteX21" fmla="*/ 323850 w 404812"/>
                  <a:gd name="connsiteY21" fmla="*/ 995362 h 1166812"/>
                  <a:gd name="connsiteX22" fmla="*/ 319087 w 404812"/>
                  <a:gd name="connsiteY22" fmla="*/ 1009650 h 1166812"/>
                  <a:gd name="connsiteX23" fmla="*/ 285750 w 404812"/>
                  <a:gd name="connsiteY23" fmla="*/ 1076325 h 1166812"/>
                  <a:gd name="connsiteX24" fmla="*/ 238125 w 404812"/>
                  <a:gd name="connsiteY24" fmla="*/ 1104900 h 1166812"/>
                  <a:gd name="connsiteX25" fmla="*/ 214312 w 404812"/>
                  <a:gd name="connsiteY25" fmla="*/ 1114425 h 1166812"/>
                  <a:gd name="connsiteX26" fmla="*/ 123825 w 404812"/>
                  <a:gd name="connsiteY26" fmla="*/ 1166812 h 1166812"/>
                  <a:gd name="connsiteX27" fmla="*/ 71437 w 404812"/>
                  <a:gd name="connsiteY27" fmla="*/ 1123950 h 1166812"/>
                  <a:gd name="connsiteX28" fmla="*/ 76200 w 404812"/>
                  <a:gd name="connsiteY28" fmla="*/ 1066800 h 1166812"/>
                  <a:gd name="connsiteX29" fmla="*/ 85725 w 404812"/>
                  <a:gd name="connsiteY29" fmla="*/ 938212 h 1166812"/>
                  <a:gd name="connsiteX30" fmla="*/ 66675 w 404812"/>
                  <a:gd name="connsiteY30" fmla="*/ 776287 h 1166812"/>
                  <a:gd name="connsiteX31" fmla="*/ 52387 w 404812"/>
                  <a:gd name="connsiteY31" fmla="*/ 642937 h 1166812"/>
                  <a:gd name="connsiteX32" fmla="*/ 19050 w 404812"/>
                  <a:gd name="connsiteY32" fmla="*/ 514350 h 1166812"/>
                  <a:gd name="connsiteX33" fmla="*/ 42862 w 404812"/>
                  <a:gd name="connsiteY33" fmla="*/ 566737 h 11668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812" h="1166812">
                    <a:moveTo>
                      <a:pt x="42862" y="566737"/>
                    </a:moveTo>
                    <a:lnTo>
                      <a:pt x="0" y="485775"/>
                    </a:lnTo>
                    <a:lnTo>
                      <a:pt x="42862" y="333375"/>
                    </a:lnTo>
                    <a:lnTo>
                      <a:pt x="76200" y="180975"/>
                    </a:lnTo>
                    <a:lnTo>
                      <a:pt x="100012" y="61912"/>
                    </a:lnTo>
                    <a:lnTo>
                      <a:pt x="166687" y="9525"/>
                    </a:lnTo>
                    <a:lnTo>
                      <a:pt x="271462" y="0"/>
                    </a:lnTo>
                    <a:lnTo>
                      <a:pt x="390525" y="28575"/>
                    </a:lnTo>
                    <a:lnTo>
                      <a:pt x="404812" y="90487"/>
                    </a:lnTo>
                    <a:lnTo>
                      <a:pt x="323850" y="176212"/>
                    </a:lnTo>
                    <a:lnTo>
                      <a:pt x="214312" y="280987"/>
                    </a:lnTo>
                    <a:cubicBezTo>
                      <a:pt x="189226" y="346213"/>
                      <a:pt x="200389" y="323123"/>
                      <a:pt x="185737" y="352425"/>
                    </a:cubicBezTo>
                    <a:lnTo>
                      <a:pt x="152400" y="409575"/>
                    </a:lnTo>
                    <a:lnTo>
                      <a:pt x="157162" y="538162"/>
                    </a:lnTo>
                    <a:cubicBezTo>
                      <a:pt x="164381" y="552601"/>
                      <a:pt x="174137" y="576050"/>
                      <a:pt x="185737" y="590550"/>
                    </a:cubicBezTo>
                    <a:cubicBezTo>
                      <a:pt x="188542" y="594056"/>
                      <a:pt x="192087" y="596900"/>
                      <a:pt x="195262" y="600075"/>
                    </a:cubicBezTo>
                    <a:lnTo>
                      <a:pt x="314325" y="685800"/>
                    </a:lnTo>
                    <a:lnTo>
                      <a:pt x="338137" y="800100"/>
                    </a:lnTo>
                    <a:cubicBezTo>
                      <a:pt x="334962" y="814387"/>
                      <a:pt x="332162" y="828763"/>
                      <a:pt x="328612" y="842962"/>
                    </a:cubicBezTo>
                    <a:cubicBezTo>
                      <a:pt x="322846" y="866026"/>
                      <a:pt x="323850" y="848584"/>
                      <a:pt x="323850" y="866775"/>
                    </a:cubicBezTo>
                    <a:lnTo>
                      <a:pt x="342900" y="938212"/>
                    </a:lnTo>
                    <a:lnTo>
                      <a:pt x="323850" y="995362"/>
                    </a:lnTo>
                    <a:lnTo>
                      <a:pt x="319087" y="1009650"/>
                    </a:lnTo>
                    <a:lnTo>
                      <a:pt x="285750" y="1076325"/>
                    </a:lnTo>
                    <a:cubicBezTo>
                      <a:pt x="269875" y="1085850"/>
                      <a:pt x="254460" y="1096188"/>
                      <a:pt x="238125" y="1104900"/>
                    </a:cubicBezTo>
                    <a:cubicBezTo>
                      <a:pt x="230582" y="1108923"/>
                      <a:pt x="214312" y="1114425"/>
                      <a:pt x="214312" y="1114425"/>
                    </a:cubicBezTo>
                    <a:lnTo>
                      <a:pt x="123825" y="1166812"/>
                    </a:lnTo>
                    <a:lnTo>
                      <a:pt x="71437" y="1123950"/>
                    </a:lnTo>
                    <a:lnTo>
                      <a:pt x="76200" y="1066800"/>
                    </a:lnTo>
                    <a:lnTo>
                      <a:pt x="85725" y="938212"/>
                    </a:lnTo>
                    <a:lnTo>
                      <a:pt x="66675" y="776287"/>
                    </a:lnTo>
                    <a:lnTo>
                      <a:pt x="52387" y="642937"/>
                    </a:lnTo>
                    <a:lnTo>
                      <a:pt x="19050" y="514350"/>
                    </a:lnTo>
                    <a:lnTo>
                      <a:pt x="42862" y="566737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Полилиния 162"/>
              <p:cNvSpPr/>
              <p:nvPr/>
            </p:nvSpPr>
            <p:spPr>
              <a:xfrm>
                <a:off x="4858067" y="1429656"/>
                <a:ext cx="366712" cy="481013"/>
              </a:xfrm>
              <a:custGeom>
                <a:gdLst>
                  <a:gd name="connsiteX0" fmla="*/ 57150 w 366712"/>
                  <a:gd name="connsiteY0" fmla="*/ 481013 h 481013"/>
                  <a:gd name="connsiteX1" fmla="*/ 171450 w 366712"/>
                  <a:gd name="connsiteY1" fmla="*/ 400050 h 481013"/>
                  <a:gd name="connsiteX2" fmla="*/ 261937 w 366712"/>
                  <a:gd name="connsiteY2" fmla="*/ 404813 h 481013"/>
                  <a:gd name="connsiteX3" fmla="*/ 300037 w 366712"/>
                  <a:gd name="connsiteY3" fmla="*/ 385763 h 481013"/>
                  <a:gd name="connsiteX4" fmla="*/ 309562 w 366712"/>
                  <a:gd name="connsiteY4" fmla="*/ 309563 h 481013"/>
                  <a:gd name="connsiteX5" fmla="*/ 352425 w 366712"/>
                  <a:gd name="connsiteY5" fmla="*/ 214313 h 481013"/>
                  <a:gd name="connsiteX6" fmla="*/ 366712 w 366712"/>
                  <a:gd name="connsiteY6" fmla="*/ 142875 h 481013"/>
                  <a:gd name="connsiteX7" fmla="*/ 347662 w 366712"/>
                  <a:gd name="connsiteY7" fmla="*/ 42863 h 481013"/>
                  <a:gd name="connsiteX8" fmla="*/ 280987 w 366712"/>
                  <a:gd name="connsiteY8" fmla="*/ 9525 h 481013"/>
                  <a:gd name="connsiteX9" fmla="*/ 166687 w 366712"/>
                  <a:gd name="connsiteY9" fmla="*/ 0 h 481013"/>
                  <a:gd name="connsiteX10" fmla="*/ 47625 w 366712"/>
                  <a:gd name="connsiteY10" fmla="*/ 33338 h 481013"/>
                  <a:gd name="connsiteX11" fmla="*/ 9525 w 366712"/>
                  <a:gd name="connsiteY11" fmla="*/ 71438 h 481013"/>
                  <a:gd name="connsiteX12" fmla="*/ 0 w 366712"/>
                  <a:gd name="connsiteY12" fmla="*/ 166688 h 481013"/>
                  <a:gd name="connsiteX13" fmla="*/ 90487 w 366712"/>
                  <a:gd name="connsiteY13" fmla="*/ 95250 h 481013"/>
                  <a:gd name="connsiteX14" fmla="*/ 166687 w 366712"/>
                  <a:gd name="connsiteY14" fmla="*/ 104775 h 481013"/>
                  <a:gd name="connsiteX15" fmla="*/ 266700 w 366712"/>
                  <a:gd name="connsiteY15" fmla="*/ 180975 h 481013"/>
                  <a:gd name="connsiteX16" fmla="*/ 247650 w 366712"/>
                  <a:gd name="connsiteY16" fmla="*/ 257175 h 481013"/>
                  <a:gd name="connsiteX17" fmla="*/ 195262 w 366712"/>
                  <a:gd name="connsiteY17" fmla="*/ 304800 h 481013"/>
                  <a:gd name="connsiteX18" fmla="*/ 128587 w 366712"/>
                  <a:gd name="connsiteY18" fmla="*/ 366713 h 481013"/>
                  <a:gd name="connsiteX19" fmla="*/ 90487 w 366712"/>
                  <a:gd name="connsiteY19" fmla="*/ 438150 h 481013"/>
                  <a:gd name="connsiteX20" fmla="*/ 57150 w 366712"/>
                  <a:gd name="connsiteY20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6712" h="481013">
                    <a:moveTo>
                      <a:pt x="57150" y="481013"/>
                    </a:moveTo>
                    <a:lnTo>
                      <a:pt x="171450" y="400050"/>
                    </a:lnTo>
                    <a:lnTo>
                      <a:pt x="261937" y="404813"/>
                    </a:lnTo>
                    <a:lnTo>
                      <a:pt x="300037" y="385763"/>
                    </a:lnTo>
                    <a:lnTo>
                      <a:pt x="309562" y="309563"/>
                    </a:lnTo>
                    <a:lnTo>
                      <a:pt x="352425" y="214313"/>
                    </a:lnTo>
                    <a:lnTo>
                      <a:pt x="366712" y="142875"/>
                    </a:lnTo>
                    <a:lnTo>
                      <a:pt x="347662" y="42863"/>
                    </a:lnTo>
                    <a:lnTo>
                      <a:pt x="280987" y="9525"/>
                    </a:lnTo>
                    <a:lnTo>
                      <a:pt x="166687" y="0"/>
                    </a:lnTo>
                    <a:lnTo>
                      <a:pt x="47625" y="33338"/>
                    </a:lnTo>
                    <a:lnTo>
                      <a:pt x="9525" y="71438"/>
                    </a:lnTo>
                    <a:lnTo>
                      <a:pt x="0" y="166688"/>
                    </a:lnTo>
                    <a:lnTo>
                      <a:pt x="90487" y="95250"/>
                    </a:lnTo>
                    <a:lnTo>
                      <a:pt x="166687" y="104775"/>
                    </a:lnTo>
                    <a:lnTo>
                      <a:pt x="266700" y="180975"/>
                    </a:lnTo>
                    <a:lnTo>
                      <a:pt x="247650" y="257175"/>
                    </a:lnTo>
                    <a:lnTo>
                      <a:pt x="195262" y="304800"/>
                    </a:lnTo>
                    <a:lnTo>
                      <a:pt x="128587" y="366713"/>
                    </a:lnTo>
                    <a:lnTo>
                      <a:pt x="90487" y="438150"/>
                    </a:lnTo>
                    <a:lnTo>
                      <a:pt x="5715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4" name="Группа 163"/>
              <p:cNvGrpSpPr/>
              <p:nvPr/>
            </p:nvGrpSpPr>
            <p:grpSpPr>
              <a:xfrm>
                <a:off x="4899049" y="1841211"/>
                <a:ext cx="384685" cy="357990"/>
                <a:chOff x="2095459" y="1170773"/>
                <a:chExt cx="384685" cy="357990"/>
              </a:xfrm>
            </p:grpSpPr>
            <p:sp>
              <p:nvSpPr>
                <p:cNvPr id="178" name="Овал 177"/>
                <p:cNvSpPr/>
                <p:nvPr/>
              </p:nvSpPr>
              <p:spPr>
                <a:xfrm>
                  <a:off x="2095459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" name="Овал 178"/>
                <p:cNvSpPr/>
                <p:nvPr/>
              </p:nvSpPr>
              <p:spPr>
                <a:xfrm>
                  <a:off x="2168579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" name="Овал 179"/>
                <p:cNvSpPr/>
                <p:nvPr/>
              </p:nvSpPr>
              <p:spPr>
                <a:xfrm>
                  <a:off x="2209594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5" name="Полилиния 164"/>
              <p:cNvSpPr/>
              <p:nvPr/>
            </p:nvSpPr>
            <p:spPr>
              <a:xfrm>
                <a:off x="4564079" y="1133388"/>
                <a:ext cx="223838" cy="819150"/>
              </a:xfrm>
              <a:custGeom>
                <a:gdLst>
                  <a:gd name="connsiteX0" fmla="*/ 0 w 223838"/>
                  <a:gd name="connsiteY0" fmla="*/ 9525 h 819150"/>
                  <a:gd name="connsiteX1" fmla="*/ 161925 w 223838"/>
                  <a:gd name="connsiteY1" fmla="*/ 0 h 819150"/>
                  <a:gd name="connsiteX2" fmla="*/ 223838 w 223838"/>
                  <a:gd name="connsiteY2" fmla="*/ 47625 h 819150"/>
                  <a:gd name="connsiteX3" fmla="*/ 200025 w 223838"/>
                  <a:gd name="connsiteY3" fmla="*/ 100013 h 819150"/>
                  <a:gd name="connsiteX4" fmla="*/ 200025 w 223838"/>
                  <a:gd name="connsiteY4" fmla="*/ 104775 h 819150"/>
                  <a:gd name="connsiteX5" fmla="*/ 185738 w 223838"/>
                  <a:gd name="connsiteY5" fmla="*/ 209550 h 819150"/>
                  <a:gd name="connsiteX6" fmla="*/ 185738 w 223838"/>
                  <a:gd name="connsiteY6" fmla="*/ 276225 h 819150"/>
                  <a:gd name="connsiteX7" fmla="*/ 190500 w 223838"/>
                  <a:gd name="connsiteY7" fmla="*/ 404813 h 819150"/>
                  <a:gd name="connsiteX8" fmla="*/ 190500 w 223838"/>
                  <a:gd name="connsiteY8" fmla="*/ 500063 h 819150"/>
                  <a:gd name="connsiteX9" fmla="*/ 176213 w 223838"/>
                  <a:gd name="connsiteY9" fmla="*/ 647700 h 819150"/>
                  <a:gd name="connsiteX10" fmla="*/ 176213 w 223838"/>
                  <a:gd name="connsiteY10" fmla="*/ 819150 h 819150"/>
                  <a:gd name="connsiteX11" fmla="*/ 142875 w 223838"/>
                  <a:gd name="connsiteY11" fmla="*/ 781050 h 819150"/>
                  <a:gd name="connsiteX12" fmla="*/ 138113 w 223838"/>
                  <a:gd name="connsiteY12" fmla="*/ 719138 h 819150"/>
                  <a:gd name="connsiteX13" fmla="*/ 142875 w 223838"/>
                  <a:gd name="connsiteY13" fmla="*/ 609600 h 819150"/>
                  <a:gd name="connsiteX14" fmla="*/ 133350 w 223838"/>
                  <a:gd name="connsiteY14" fmla="*/ 542925 h 819150"/>
                  <a:gd name="connsiteX15" fmla="*/ 128588 w 223838"/>
                  <a:gd name="connsiteY15" fmla="*/ 523875 h 819150"/>
                  <a:gd name="connsiteX16" fmla="*/ 123825 w 223838"/>
                  <a:gd name="connsiteY16" fmla="*/ 519113 h 819150"/>
                  <a:gd name="connsiteX17" fmla="*/ 109538 w 223838"/>
                  <a:gd name="connsiteY17" fmla="*/ 447675 h 819150"/>
                  <a:gd name="connsiteX18" fmla="*/ 100013 w 223838"/>
                  <a:gd name="connsiteY18" fmla="*/ 352425 h 819150"/>
                  <a:gd name="connsiteX19" fmla="*/ 85725 w 223838"/>
                  <a:gd name="connsiteY19" fmla="*/ 271463 h 819150"/>
                  <a:gd name="connsiteX20" fmla="*/ 66675 w 223838"/>
                  <a:gd name="connsiteY20" fmla="*/ 228600 h 819150"/>
                  <a:gd name="connsiteX21" fmla="*/ 61913 w 223838"/>
                  <a:gd name="connsiteY21" fmla="*/ 209550 h 819150"/>
                  <a:gd name="connsiteX22" fmla="*/ 4763 w 223838"/>
                  <a:gd name="connsiteY22" fmla="*/ 90488 h 819150"/>
                  <a:gd name="connsiteX23" fmla="*/ 0 w 223838"/>
                  <a:gd name="connsiteY23" fmla="*/ 9525 h 819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3837" h="819150">
                    <a:moveTo>
                      <a:pt x="0" y="9525"/>
                    </a:moveTo>
                    <a:lnTo>
                      <a:pt x="161925" y="0"/>
                    </a:lnTo>
                    <a:lnTo>
                      <a:pt x="223838" y="47625"/>
                    </a:lnTo>
                    <a:cubicBezTo>
                      <a:pt x="215629" y="64044"/>
                      <a:pt x="204652" y="81508"/>
                      <a:pt x="200025" y="100013"/>
                    </a:cubicBezTo>
                    <a:cubicBezTo>
                      <a:pt x="199640" y="101553"/>
                      <a:pt x="200025" y="103188"/>
                      <a:pt x="200025" y="104775"/>
                    </a:cubicBezTo>
                    <a:lnTo>
                      <a:pt x="185738" y="209550"/>
                    </a:lnTo>
                    <a:lnTo>
                      <a:pt x="185738" y="276225"/>
                    </a:lnTo>
                    <a:lnTo>
                      <a:pt x="190500" y="404813"/>
                    </a:lnTo>
                    <a:lnTo>
                      <a:pt x="190500" y="500063"/>
                    </a:lnTo>
                    <a:lnTo>
                      <a:pt x="176213" y="647700"/>
                    </a:lnTo>
                    <a:lnTo>
                      <a:pt x="176213" y="819150"/>
                    </a:lnTo>
                    <a:lnTo>
                      <a:pt x="142875" y="781050"/>
                    </a:lnTo>
                    <a:cubicBezTo>
                      <a:pt x="137412" y="731877"/>
                      <a:pt x="138113" y="752563"/>
                      <a:pt x="138113" y="719138"/>
                    </a:cubicBezTo>
                    <a:lnTo>
                      <a:pt x="142875" y="609600"/>
                    </a:lnTo>
                    <a:cubicBezTo>
                      <a:pt x="139700" y="587375"/>
                      <a:pt x="137041" y="565070"/>
                      <a:pt x="133350" y="542925"/>
                    </a:cubicBezTo>
                    <a:cubicBezTo>
                      <a:pt x="132274" y="536469"/>
                      <a:pt x="131019" y="529952"/>
                      <a:pt x="128588" y="523875"/>
                    </a:cubicBezTo>
                    <a:cubicBezTo>
                      <a:pt x="127754" y="521791"/>
                      <a:pt x="125413" y="520700"/>
                      <a:pt x="123825" y="519113"/>
                    </a:cubicBezTo>
                    <a:lnTo>
                      <a:pt x="109538" y="447675"/>
                    </a:lnTo>
                    <a:cubicBezTo>
                      <a:pt x="98323" y="374780"/>
                      <a:pt x="100013" y="406643"/>
                      <a:pt x="100013" y="352425"/>
                    </a:cubicBezTo>
                    <a:lnTo>
                      <a:pt x="85725" y="271463"/>
                    </a:lnTo>
                    <a:cubicBezTo>
                      <a:pt x="79375" y="257175"/>
                      <a:pt x="72288" y="243193"/>
                      <a:pt x="66675" y="228600"/>
                    </a:cubicBezTo>
                    <a:cubicBezTo>
                      <a:pt x="64325" y="222491"/>
                      <a:pt x="61913" y="209550"/>
                      <a:pt x="61913" y="209550"/>
                    </a:cubicBezTo>
                    <a:lnTo>
                      <a:pt x="4763" y="90488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9F80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Полилиния 165"/>
              <p:cNvSpPr/>
              <p:nvPr/>
            </p:nvSpPr>
            <p:spPr>
              <a:xfrm>
                <a:off x="3711051" y="1289783"/>
                <a:ext cx="739367" cy="1557338"/>
              </a:xfrm>
              <a:custGeom>
                <a:gdLst>
                  <a:gd name="connsiteX0" fmla="*/ 700087 w 700087"/>
                  <a:gd name="connsiteY0" fmla="*/ 33338 h 1557338"/>
                  <a:gd name="connsiteX1" fmla="*/ 585787 w 700087"/>
                  <a:gd name="connsiteY1" fmla="*/ 9525 h 1557338"/>
                  <a:gd name="connsiteX2" fmla="*/ 423862 w 700087"/>
                  <a:gd name="connsiteY2" fmla="*/ 0 h 1557338"/>
                  <a:gd name="connsiteX3" fmla="*/ 347662 w 700087"/>
                  <a:gd name="connsiteY3" fmla="*/ 52388 h 1557338"/>
                  <a:gd name="connsiteX4" fmla="*/ 314325 w 700087"/>
                  <a:gd name="connsiteY4" fmla="*/ 90488 h 1557338"/>
                  <a:gd name="connsiteX5" fmla="*/ 238125 w 700087"/>
                  <a:gd name="connsiteY5" fmla="*/ 152400 h 1557338"/>
                  <a:gd name="connsiteX6" fmla="*/ 119062 w 700087"/>
                  <a:gd name="connsiteY6" fmla="*/ 290513 h 1557338"/>
                  <a:gd name="connsiteX7" fmla="*/ 80962 w 700087"/>
                  <a:gd name="connsiteY7" fmla="*/ 395288 h 1557338"/>
                  <a:gd name="connsiteX8" fmla="*/ 61912 w 700087"/>
                  <a:gd name="connsiteY8" fmla="*/ 442913 h 1557338"/>
                  <a:gd name="connsiteX9" fmla="*/ 57150 w 700087"/>
                  <a:gd name="connsiteY9" fmla="*/ 457200 h 1557338"/>
                  <a:gd name="connsiteX10" fmla="*/ 28575 w 700087"/>
                  <a:gd name="connsiteY10" fmla="*/ 585788 h 1557338"/>
                  <a:gd name="connsiteX11" fmla="*/ 0 w 700087"/>
                  <a:gd name="connsiteY11" fmla="*/ 704850 h 1557338"/>
                  <a:gd name="connsiteX12" fmla="*/ 0 w 700087"/>
                  <a:gd name="connsiteY12" fmla="*/ 833438 h 1557338"/>
                  <a:gd name="connsiteX13" fmla="*/ 19050 w 700087"/>
                  <a:gd name="connsiteY13" fmla="*/ 971550 h 1557338"/>
                  <a:gd name="connsiteX14" fmla="*/ 47625 w 700087"/>
                  <a:gd name="connsiteY14" fmla="*/ 1095375 h 1557338"/>
                  <a:gd name="connsiteX15" fmla="*/ 109537 w 700087"/>
                  <a:gd name="connsiteY15" fmla="*/ 1200150 h 1557338"/>
                  <a:gd name="connsiteX16" fmla="*/ 180975 w 700087"/>
                  <a:gd name="connsiteY16" fmla="*/ 1323975 h 1557338"/>
                  <a:gd name="connsiteX17" fmla="*/ 257175 w 700087"/>
                  <a:gd name="connsiteY17" fmla="*/ 1419225 h 1557338"/>
                  <a:gd name="connsiteX18" fmla="*/ 376237 w 700087"/>
                  <a:gd name="connsiteY18" fmla="*/ 1509713 h 1557338"/>
                  <a:gd name="connsiteX19" fmla="*/ 461962 w 700087"/>
                  <a:gd name="connsiteY19" fmla="*/ 1557338 h 1557338"/>
                  <a:gd name="connsiteX20" fmla="*/ 571500 w 700087"/>
                  <a:gd name="connsiteY20" fmla="*/ 1509713 h 1557338"/>
                  <a:gd name="connsiteX21" fmla="*/ 700087 w 700087"/>
                  <a:gd name="connsiteY21" fmla="*/ 1400175 h 1557338"/>
                  <a:gd name="connsiteX22" fmla="*/ 585787 w 700087"/>
                  <a:gd name="connsiteY22" fmla="*/ 1319213 h 1557338"/>
                  <a:gd name="connsiteX23" fmla="*/ 581025 w 700087"/>
                  <a:gd name="connsiteY23" fmla="*/ 1252538 h 1557338"/>
                  <a:gd name="connsiteX24" fmla="*/ 585787 w 700087"/>
                  <a:gd name="connsiteY24" fmla="*/ 1223963 h 1557338"/>
                  <a:gd name="connsiteX25" fmla="*/ 523875 w 700087"/>
                  <a:gd name="connsiteY25" fmla="*/ 1204913 h 1557338"/>
                  <a:gd name="connsiteX26" fmla="*/ 519112 w 700087"/>
                  <a:gd name="connsiteY26" fmla="*/ 1195388 h 1557338"/>
                  <a:gd name="connsiteX27" fmla="*/ 409575 w 700087"/>
                  <a:gd name="connsiteY27" fmla="*/ 1128713 h 1557338"/>
                  <a:gd name="connsiteX28" fmla="*/ 361950 w 700087"/>
                  <a:gd name="connsiteY28" fmla="*/ 1119188 h 1557338"/>
                  <a:gd name="connsiteX29" fmla="*/ 319087 w 700087"/>
                  <a:gd name="connsiteY29" fmla="*/ 1076325 h 1557338"/>
                  <a:gd name="connsiteX30" fmla="*/ 309562 w 700087"/>
                  <a:gd name="connsiteY30" fmla="*/ 1071563 h 1557338"/>
                  <a:gd name="connsiteX31" fmla="*/ 228600 w 700087"/>
                  <a:gd name="connsiteY31" fmla="*/ 981075 h 1557338"/>
                  <a:gd name="connsiteX32" fmla="*/ 219075 w 700087"/>
                  <a:gd name="connsiteY32" fmla="*/ 690563 h 1557338"/>
                  <a:gd name="connsiteX33" fmla="*/ 214312 w 700087"/>
                  <a:gd name="connsiteY33" fmla="*/ 609600 h 1557338"/>
                  <a:gd name="connsiteX34" fmla="*/ 238125 w 700087"/>
                  <a:gd name="connsiteY34" fmla="*/ 538163 h 1557338"/>
                  <a:gd name="connsiteX35" fmla="*/ 247650 w 700087"/>
                  <a:gd name="connsiteY35" fmla="*/ 514350 h 1557338"/>
                  <a:gd name="connsiteX36" fmla="*/ 390525 w 700087"/>
                  <a:gd name="connsiteY36" fmla="*/ 233363 h 1557338"/>
                  <a:gd name="connsiteX37" fmla="*/ 547687 w 700087"/>
                  <a:gd name="connsiteY37" fmla="*/ 119063 h 1557338"/>
                  <a:gd name="connsiteX38" fmla="*/ 700087 w 700087"/>
                  <a:gd name="connsiteY38" fmla="*/ 33338 h 15573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00087" h="1557338">
                    <a:moveTo>
                      <a:pt x="700087" y="33338"/>
                    </a:moveTo>
                    <a:lnTo>
                      <a:pt x="585787" y="9525"/>
                    </a:lnTo>
                    <a:lnTo>
                      <a:pt x="423862" y="0"/>
                    </a:lnTo>
                    <a:lnTo>
                      <a:pt x="347662" y="52388"/>
                    </a:lnTo>
                    <a:lnTo>
                      <a:pt x="314325" y="90488"/>
                    </a:lnTo>
                    <a:lnTo>
                      <a:pt x="238125" y="152400"/>
                    </a:lnTo>
                    <a:lnTo>
                      <a:pt x="119062" y="290513"/>
                    </a:lnTo>
                    <a:lnTo>
                      <a:pt x="80962" y="395288"/>
                    </a:lnTo>
                    <a:cubicBezTo>
                      <a:pt x="74612" y="411163"/>
                      <a:pt x="68050" y="426955"/>
                      <a:pt x="61912" y="442913"/>
                    </a:cubicBezTo>
                    <a:cubicBezTo>
                      <a:pt x="60110" y="447598"/>
                      <a:pt x="57150" y="457200"/>
                      <a:pt x="57150" y="457200"/>
                    </a:cubicBezTo>
                    <a:lnTo>
                      <a:pt x="28575" y="585788"/>
                    </a:lnTo>
                    <a:lnTo>
                      <a:pt x="0" y="704850"/>
                    </a:lnTo>
                    <a:lnTo>
                      <a:pt x="0" y="833438"/>
                    </a:lnTo>
                    <a:lnTo>
                      <a:pt x="19050" y="971550"/>
                    </a:lnTo>
                    <a:lnTo>
                      <a:pt x="47625" y="1095375"/>
                    </a:lnTo>
                    <a:lnTo>
                      <a:pt x="109537" y="1200150"/>
                    </a:lnTo>
                    <a:lnTo>
                      <a:pt x="180975" y="1323975"/>
                    </a:lnTo>
                    <a:lnTo>
                      <a:pt x="257175" y="1419225"/>
                    </a:lnTo>
                    <a:lnTo>
                      <a:pt x="376237" y="1509713"/>
                    </a:lnTo>
                    <a:lnTo>
                      <a:pt x="461962" y="1557338"/>
                    </a:lnTo>
                    <a:lnTo>
                      <a:pt x="571500" y="1509713"/>
                    </a:lnTo>
                    <a:lnTo>
                      <a:pt x="700087" y="1400175"/>
                    </a:lnTo>
                    <a:lnTo>
                      <a:pt x="585787" y="1319213"/>
                    </a:lnTo>
                    <a:cubicBezTo>
                      <a:pt x="580594" y="1262082"/>
                      <a:pt x="581025" y="1284360"/>
                      <a:pt x="581025" y="1252538"/>
                    </a:cubicBezTo>
                    <a:lnTo>
                      <a:pt x="585787" y="1223963"/>
                    </a:lnTo>
                    <a:cubicBezTo>
                      <a:pt x="544626" y="1219847"/>
                      <a:pt x="543885" y="1229925"/>
                      <a:pt x="523875" y="1204913"/>
                    </a:cubicBezTo>
                    <a:cubicBezTo>
                      <a:pt x="521657" y="1202141"/>
                      <a:pt x="520700" y="1198563"/>
                      <a:pt x="519112" y="1195388"/>
                    </a:cubicBezTo>
                    <a:lnTo>
                      <a:pt x="409575" y="1128713"/>
                    </a:lnTo>
                    <a:cubicBezTo>
                      <a:pt x="393700" y="1125538"/>
                      <a:pt x="375961" y="1127299"/>
                      <a:pt x="361950" y="1119188"/>
                    </a:cubicBezTo>
                    <a:cubicBezTo>
                      <a:pt x="344463" y="1109064"/>
                      <a:pt x="337160" y="1085361"/>
                      <a:pt x="319087" y="1076325"/>
                    </a:cubicBezTo>
                    <a:lnTo>
                      <a:pt x="309562" y="1071563"/>
                    </a:lnTo>
                    <a:lnTo>
                      <a:pt x="228600" y="981075"/>
                    </a:lnTo>
                    <a:cubicBezTo>
                      <a:pt x="218911" y="700090"/>
                      <a:pt x="219075" y="796980"/>
                      <a:pt x="219075" y="690563"/>
                    </a:cubicBezTo>
                    <a:lnTo>
                      <a:pt x="214312" y="609600"/>
                    </a:lnTo>
                    <a:cubicBezTo>
                      <a:pt x="222250" y="585788"/>
                      <a:pt x="228803" y="561468"/>
                      <a:pt x="238125" y="538163"/>
                    </a:cubicBezTo>
                    <a:lnTo>
                      <a:pt x="247650" y="514350"/>
                    </a:lnTo>
                    <a:lnTo>
                      <a:pt x="390525" y="233363"/>
                    </a:lnTo>
                    <a:lnTo>
                      <a:pt x="547687" y="119063"/>
                    </a:lnTo>
                    <a:lnTo>
                      <a:pt x="700087" y="33338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Полилиния 166"/>
              <p:cNvSpPr/>
              <p:nvPr/>
            </p:nvSpPr>
            <p:spPr>
              <a:xfrm>
                <a:off x="3920481" y="2907010"/>
                <a:ext cx="1399232" cy="207591"/>
              </a:xfrm>
              <a:custGeom>
                <a:gdLst>
                  <a:gd name="connsiteX0" fmla="*/ 1290638 w 1290638"/>
                  <a:gd name="connsiteY0" fmla="*/ 14287 h 114300"/>
                  <a:gd name="connsiteX1" fmla="*/ 1290638 w 1290638"/>
                  <a:gd name="connsiteY1" fmla="*/ 14287 h 114300"/>
                  <a:gd name="connsiteX2" fmla="*/ 1228725 w 1290638"/>
                  <a:gd name="connsiteY2" fmla="*/ 47625 h 114300"/>
                  <a:gd name="connsiteX3" fmla="*/ 1000125 w 1290638"/>
                  <a:gd name="connsiteY3" fmla="*/ 76200 h 114300"/>
                  <a:gd name="connsiteX4" fmla="*/ 852488 w 1290638"/>
                  <a:gd name="connsiteY4" fmla="*/ 57150 h 114300"/>
                  <a:gd name="connsiteX5" fmla="*/ 747713 w 1290638"/>
                  <a:gd name="connsiteY5" fmla="*/ 66675 h 114300"/>
                  <a:gd name="connsiteX6" fmla="*/ 571500 w 1290638"/>
                  <a:gd name="connsiteY6" fmla="*/ 85725 h 114300"/>
                  <a:gd name="connsiteX7" fmla="*/ 495300 w 1290638"/>
                  <a:gd name="connsiteY7" fmla="*/ 104775 h 114300"/>
                  <a:gd name="connsiteX8" fmla="*/ 481013 w 1290638"/>
                  <a:gd name="connsiteY8" fmla="*/ 109537 h 114300"/>
                  <a:gd name="connsiteX9" fmla="*/ 466725 w 1290638"/>
                  <a:gd name="connsiteY9" fmla="*/ 109537 h 114300"/>
                  <a:gd name="connsiteX10" fmla="*/ 423863 w 1290638"/>
                  <a:gd name="connsiteY10" fmla="*/ 114300 h 114300"/>
                  <a:gd name="connsiteX11" fmla="*/ 195263 w 1290638"/>
                  <a:gd name="connsiteY11" fmla="*/ 90487 h 114300"/>
                  <a:gd name="connsiteX12" fmla="*/ 52388 w 1290638"/>
                  <a:gd name="connsiteY12" fmla="*/ 52387 h 114300"/>
                  <a:gd name="connsiteX13" fmla="*/ 0 w 1290638"/>
                  <a:gd name="connsiteY13" fmla="*/ 0 h 114300"/>
                  <a:gd name="connsiteX14" fmla="*/ 57150 w 1290638"/>
                  <a:gd name="connsiteY14" fmla="*/ 4762 h 114300"/>
                  <a:gd name="connsiteX15" fmla="*/ 238125 w 1290638"/>
                  <a:gd name="connsiteY15" fmla="*/ 28575 h 114300"/>
                  <a:gd name="connsiteX16" fmla="*/ 300038 w 1290638"/>
                  <a:gd name="connsiteY16" fmla="*/ 47625 h 114300"/>
                  <a:gd name="connsiteX17" fmla="*/ 433388 w 1290638"/>
                  <a:gd name="connsiteY17" fmla="*/ 80962 h 114300"/>
                  <a:gd name="connsiteX18" fmla="*/ 476250 w 1290638"/>
                  <a:gd name="connsiteY18" fmla="*/ 71437 h 114300"/>
                  <a:gd name="connsiteX19" fmla="*/ 623888 w 1290638"/>
                  <a:gd name="connsiteY19" fmla="*/ 38100 h 114300"/>
                  <a:gd name="connsiteX20" fmla="*/ 757238 w 1290638"/>
                  <a:gd name="connsiteY20" fmla="*/ 14287 h 114300"/>
                  <a:gd name="connsiteX21" fmla="*/ 1014413 w 1290638"/>
                  <a:gd name="connsiteY21" fmla="*/ 23812 h 114300"/>
                  <a:gd name="connsiteX22" fmla="*/ 1076325 w 1290638"/>
                  <a:gd name="connsiteY22" fmla="*/ 28575 h 114300"/>
                  <a:gd name="connsiteX23" fmla="*/ 1176338 w 1290638"/>
                  <a:gd name="connsiteY23" fmla="*/ 23812 h 114300"/>
                  <a:gd name="connsiteX24" fmla="*/ 1290638 w 1290638"/>
                  <a:gd name="connsiteY24" fmla="*/ 14287 h 1143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0638" h="114300">
                    <a:moveTo>
                      <a:pt x="1290638" y="14287"/>
                    </a:moveTo>
                    <a:lnTo>
                      <a:pt x="1290638" y="14287"/>
                    </a:lnTo>
                    <a:lnTo>
                      <a:pt x="1228725" y="47625"/>
                    </a:lnTo>
                    <a:lnTo>
                      <a:pt x="1000125" y="76200"/>
                    </a:lnTo>
                    <a:lnTo>
                      <a:pt x="852488" y="57150"/>
                    </a:lnTo>
                    <a:lnTo>
                      <a:pt x="747713" y="66675"/>
                    </a:lnTo>
                    <a:lnTo>
                      <a:pt x="571500" y="85725"/>
                    </a:lnTo>
                    <a:cubicBezTo>
                      <a:pt x="546100" y="92075"/>
                      <a:pt x="520138" y="96496"/>
                      <a:pt x="495300" y="104775"/>
                    </a:cubicBezTo>
                    <a:cubicBezTo>
                      <a:pt x="490538" y="106362"/>
                      <a:pt x="485965" y="108712"/>
                      <a:pt x="481013" y="109537"/>
                    </a:cubicBezTo>
                    <a:cubicBezTo>
                      <a:pt x="476315" y="110320"/>
                      <a:pt x="471488" y="109537"/>
                      <a:pt x="466725" y="109537"/>
                    </a:cubicBezTo>
                    <a:lnTo>
                      <a:pt x="423863" y="114300"/>
                    </a:lnTo>
                    <a:lnTo>
                      <a:pt x="195263" y="90487"/>
                    </a:lnTo>
                    <a:lnTo>
                      <a:pt x="52388" y="52387"/>
                    </a:lnTo>
                    <a:lnTo>
                      <a:pt x="0" y="0"/>
                    </a:lnTo>
                    <a:lnTo>
                      <a:pt x="57150" y="4762"/>
                    </a:lnTo>
                    <a:lnTo>
                      <a:pt x="238125" y="28575"/>
                    </a:lnTo>
                    <a:lnTo>
                      <a:pt x="300038" y="47625"/>
                    </a:lnTo>
                    <a:lnTo>
                      <a:pt x="433388" y="80962"/>
                    </a:lnTo>
                    <a:lnTo>
                      <a:pt x="476250" y="71437"/>
                    </a:lnTo>
                    <a:lnTo>
                      <a:pt x="623888" y="38100"/>
                    </a:lnTo>
                    <a:lnTo>
                      <a:pt x="757238" y="14287"/>
                    </a:lnTo>
                    <a:lnTo>
                      <a:pt x="1014413" y="23812"/>
                    </a:lnTo>
                    <a:lnTo>
                      <a:pt x="1076325" y="28575"/>
                    </a:lnTo>
                    <a:lnTo>
                      <a:pt x="1176338" y="23812"/>
                    </a:lnTo>
                    <a:lnTo>
                      <a:pt x="1290638" y="14287"/>
                    </a:lnTo>
                    <a:close/>
                  </a:path>
                </a:pathLst>
              </a:custGeom>
              <a:solidFill>
                <a:srgbClr val="3F2C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3684489" y="477501"/>
                <a:ext cx="766763" cy="957263"/>
              </a:xfrm>
              <a:custGeom>
                <a:gdLst>
                  <a:gd name="connsiteX0" fmla="*/ 742950 w 766763"/>
                  <a:gd name="connsiteY0" fmla="*/ 657225 h 957263"/>
                  <a:gd name="connsiteX1" fmla="*/ 766763 w 766763"/>
                  <a:gd name="connsiteY1" fmla="*/ 523875 h 957263"/>
                  <a:gd name="connsiteX2" fmla="*/ 628650 w 766763"/>
                  <a:gd name="connsiteY2" fmla="*/ 400050 h 957263"/>
                  <a:gd name="connsiteX3" fmla="*/ 590550 w 766763"/>
                  <a:gd name="connsiteY3" fmla="*/ 352425 h 957263"/>
                  <a:gd name="connsiteX4" fmla="*/ 514350 w 766763"/>
                  <a:gd name="connsiteY4" fmla="*/ 228600 h 957263"/>
                  <a:gd name="connsiteX5" fmla="*/ 495300 w 766763"/>
                  <a:gd name="connsiteY5" fmla="*/ 190500 h 957263"/>
                  <a:gd name="connsiteX6" fmla="*/ 376238 w 766763"/>
                  <a:gd name="connsiteY6" fmla="*/ 52388 h 957263"/>
                  <a:gd name="connsiteX7" fmla="*/ 276225 w 766763"/>
                  <a:gd name="connsiteY7" fmla="*/ 19050 h 957263"/>
                  <a:gd name="connsiteX8" fmla="*/ 261938 w 766763"/>
                  <a:gd name="connsiteY8" fmla="*/ 100013 h 957263"/>
                  <a:gd name="connsiteX9" fmla="*/ 200025 w 766763"/>
                  <a:gd name="connsiteY9" fmla="*/ 52388 h 957263"/>
                  <a:gd name="connsiteX10" fmla="*/ 152400 w 766763"/>
                  <a:gd name="connsiteY10" fmla="*/ 33338 h 957263"/>
                  <a:gd name="connsiteX11" fmla="*/ 114300 w 766763"/>
                  <a:gd name="connsiteY11" fmla="*/ 0 h 957263"/>
                  <a:gd name="connsiteX12" fmla="*/ 80963 w 766763"/>
                  <a:gd name="connsiteY12" fmla="*/ 19050 h 957263"/>
                  <a:gd name="connsiteX13" fmla="*/ 28575 w 766763"/>
                  <a:gd name="connsiteY13" fmla="*/ 166688 h 957263"/>
                  <a:gd name="connsiteX14" fmla="*/ 19050 w 766763"/>
                  <a:gd name="connsiteY14" fmla="*/ 195263 h 957263"/>
                  <a:gd name="connsiteX15" fmla="*/ 0 w 766763"/>
                  <a:gd name="connsiteY15" fmla="*/ 300038 h 957263"/>
                  <a:gd name="connsiteX16" fmla="*/ 0 w 766763"/>
                  <a:gd name="connsiteY16" fmla="*/ 352425 h 957263"/>
                  <a:gd name="connsiteX17" fmla="*/ 19050 w 766763"/>
                  <a:gd name="connsiteY17" fmla="*/ 457200 h 957263"/>
                  <a:gd name="connsiteX18" fmla="*/ 38100 w 766763"/>
                  <a:gd name="connsiteY18" fmla="*/ 500063 h 957263"/>
                  <a:gd name="connsiteX19" fmla="*/ 95250 w 766763"/>
                  <a:gd name="connsiteY19" fmla="*/ 671513 h 957263"/>
                  <a:gd name="connsiteX20" fmla="*/ 133350 w 766763"/>
                  <a:gd name="connsiteY20" fmla="*/ 723900 h 957263"/>
                  <a:gd name="connsiteX21" fmla="*/ 219075 w 766763"/>
                  <a:gd name="connsiteY21" fmla="*/ 847725 h 957263"/>
                  <a:gd name="connsiteX22" fmla="*/ 261938 w 766763"/>
                  <a:gd name="connsiteY22" fmla="*/ 871538 h 957263"/>
                  <a:gd name="connsiteX23" fmla="*/ 333375 w 766763"/>
                  <a:gd name="connsiteY23" fmla="*/ 957263 h 957263"/>
                  <a:gd name="connsiteX24" fmla="*/ 657225 w 766763"/>
                  <a:gd name="connsiteY24" fmla="*/ 762000 h 957263"/>
                  <a:gd name="connsiteX25" fmla="*/ 742950 w 766763"/>
                  <a:gd name="connsiteY25" fmla="*/ 657225 h 9572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6763" h="957263">
                    <a:moveTo>
                      <a:pt x="742950" y="657225"/>
                    </a:moveTo>
                    <a:lnTo>
                      <a:pt x="766763" y="523875"/>
                    </a:lnTo>
                    <a:lnTo>
                      <a:pt x="628650" y="400050"/>
                    </a:lnTo>
                    <a:cubicBezTo>
                      <a:pt x="592975" y="359278"/>
                      <a:pt x="602860" y="377043"/>
                      <a:pt x="590550" y="352425"/>
                    </a:cubicBezTo>
                    <a:lnTo>
                      <a:pt x="514350" y="228600"/>
                    </a:lnTo>
                    <a:lnTo>
                      <a:pt x="495300" y="190500"/>
                    </a:lnTo>
                    <a:lnTo>
                      <a:pt x="376238" y="52388"/>
                    </a:lnTo>
                    <a:lnTo>
                      <a:pt x="276225" y="19050"/>
                    </a:lnTo>
                    <a:lnTo>
                      <a:pt x="261938" y="100013"/>
                    </a:lnTo>
                    <a:lnTo>
                      <a:pt x="200025" y="52388"/>
                    </a:lnTo>
                    <a:cubicBezTo>
                      <a:pt x="158601" y="36854"/>
                      <a:pt x="174057" y="44165"/>
                      <a:pt x="152400" y="33338"/>
                    </a:cubicBezTo>
                    <a:lnTo>
                      <a:pt x="114300" y="0"/>
                    </a:lnTo>
                    <a:lnTo>
                      <a:pt x="80963" y="19050"/>
                    </a:lnTo>
                    <a:cubicBezTo>
                      <a:pt x="63278" y="107474"/>
                      <a:pt x="80160" y="40071"/>
                      <a:pt x="28575" y="166688"/>
                    </a:cubicBezTo>
                    <a:cubicBezTo>
                      <a:pt x="24787" y="175986"/>
                      <a:pt x="19050" y="195263"/>
                      <a:pt x="19050" y="195263"/>
                    </a:cubicBezTo>
                    <a:lnTo>
                      <a:pt x="0" y="300038"/>
                    </a:lnTo>
                    <a:lnTo>
                      <a:pt x="0" y="352425"/>
                    </a:lnTo>
                    <a:lnTo>
                      <a:pt x="19050" y="457200"/>
                    </a:lnTo>
                    <a:cubicBezTo>
                      <a:pt x="34126" y="497402"/>
                      <a:pt x="23748" y="485708"/>
                      <a:pt x="38100" y="500063"/>
                    </a:cubicBezTo>
                    <a:lnTo>
                      <a:pt x="95250" y="671513"/>
                    </a:lnTo>
                    <a:lnTo>
                      <a:pt x="133350" y="723900"/>
                    </a:lnTo>
                    <a:lnTo>
                      <a:pt x="219075" y="847725"/>
                    </a:lnTo>
                    <a:cubicBezTo>
                      <a:pt x="259183" y="867779"/>
                      <a:pt x="247135" y="856735"/>
                      <a:pt x="261938" y="871538"/>
                    </a:cubicBezTo>
                    <a:lnTo>
                      <a:pt x="333375" y="957263"/>
                    </a:lnTo>
                    <a:lnTo>
                      <a:pt x="657225" y="762000"/>
                    </a:lnTo>
                    <a:lnTo>
                      <a:pt x="742950" y="657225"/>
                    </a:lnTo>
                    <a:close/>
                  </a:path>
                </a:pathLst>
              </a:custGeom>
              <a:solidFill>
                <a:srgbClr val="C4A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Полилиния 168"/>
              <p:cNvSpPr/>
              <p:nvPr/>
            </p:nvSpPr>
            <p:spPr>
              <a:xfrm>
                <a:off x="3898343" y="691323"/>
                <a:ext cx="519288" cy="704850"/>
              </a:xfrm>
              <a:custGeom>
                <a:gdLst>
                  <a:gd name="connsiteX0" fmla="*/ 519288 w 519288"/>
                  <a:gd name="connsiteY0" fmla="*/ 457200 h 704850"/>
                  <a:gd name="connsiteX1" fmla="*/ 414513 w 519288"/>
                  <a:gd name="connsiteY1" fmla="*/ 314325 h 704850"/>
                  <a:gd name="connsiteX2" fmla="*/ 309738 w 519288"/>
                  <a:gd name="connsiteY2" fmla="*/ 157162 h 704850"/>
                  <a:gd name="connsiteX3" fmla="*/ 266876 w 519288"/>
                  <a:gd name="connsiteY3" fmla="*/ 38100 h 704850"/>
                  <a:gd name="connsiteX4" fmla="*/ 233538 w 519288"/>
                  <a:gd name="connsiteY4" fmla="*/ 0 h 704850"/>
                  <a:gd name="connsiteX5" fmla="*/ 171626 w 519288"/>
                  <a:gd name="connsiteY5" fmla="*/ 109537 h 704850"/>
                  <a:gd name="connsiteX6" fmla="*/ 147813 w 519288"/>
                  <a:gd name="connsiteY6" fmla="*/ 166687 h 704850"/>
                  <a:gd name="connsiteX7" fmla="*/ 95426 w 519288"/>
                  <a:gd name="connsiteY7" fmla="*/ 104775 h 704850"/>
                  <a:gd name="connsiteX8" fmla="*/ 43038 w 519288"/>
                  <a:gd name="connsiteY8" fmla="*/ 66675 h 704850"/>
                  <a:gd name="connsiteX9" fmla="*/ 14463 w 519288"/>
                  <a:gd name="connsiteY9" fmla="*/ 80962 h 704850"/>
                  <a:gd name="connsiteX10" fmla="*/ 176 w 519288"/>
                  <a:gd name="connsiteY10" fmla="*/ 119062 h 704850"/>
                  <a:gd name="connsiteX11" fmla="*/ 4938 w 519288"/>
                  <a:gd name="connsiteY11" fmla="*/ 138112 h 704850"/>
                  <a:gd name="connsiteX12" fmla="*/ 14463 w 519288"/>
                  <a:gd name="connsiteY12" fmla="*/ 176212 h 704850"/>
                  <a:gd name="connsiteX13" fmla="*/ 23988 w 519288"/>
                  <a:gd name="connsiteY13" fmla="*/ 247650 h 704850"/>
                  <a:gd name="connsiteX14" fmla="*/ 33513 w 519288"/>
                  <a:gd name="connsiteY14" fmla="*/ 309562 h 704850"/>
                  <a:gd name="connsiteX15" fmla="*/ 38276 w 519288"/>
                  <a:gd name="connsiteY15" fmla="*/ 319087 h 704850"/>
                  <a:gd name="connsiteX16" fmla="*/ 28751 w 519288"/>
                  <a:gd name="connsiteY16" fmla="*/ 390525 h 704850"/>
                  <a:gd name="connsiteX17" fmla="*/ 47801 w 519288"/>
                  <a:gd name="connsiteY17" fmla="*/ 514350 h 704850"/>
                  <a:gd name="connsiteX18" fmla="*/ 85901 w 519288"/>
                  <a:gd name="connsiteY18" fmla="*/ 552450 h 704850"/>
                  <a:gd name="connsiteX19" fmla="*/ 119238 w 519288"/>
                  <a:gd name="connsiteY19" fmla="*/ 623887 h 704850"/>
                  <a:gd name="connsiteX20" fmla="*/ 147813 w 519288"/>
                  <a:gd name="connsiteY20" fmla="*/ 657225 h 704850"/>
                  <a:gd name="connsiteX21" fmla="*/ 157338 w 519288"/>
                  <a:gd name="connsiteY21" fmla="*/ 671512 h 704850"/>
                  <a:gd name="connsiteX22" fmla="*/ 185913 w 519288"/>
                  <a:gd name="connsiteY22" fmla="*/ 704850 h 704850"/>
                  <a:gd name="connsiteX23" fmla="*/ 362126 w 519288"/>
                  <a:gd name="connsiteY23" fmla="*/ 576262 h 704850"/>
                  <a:gd name="connsiteX24" fmla="*/ 409751 w 519288"/>
                  <a:gd name="connsiteY24" fmla="*/ 552450 h 704850"/>
                  <a:gd name="connsiteX25" fmla="*/ 424038 w 519288"/>
                  <a:gd name="connsiteY25" fmla="*/ 542925 h 704850"/>
                  <a:gd name="connsiteX26" fmla="*/ 519288 w 519288"/>
                  <a:gd name="connsiteY26" fmla="*/ 457200 h 7048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288" h="704850">
                    <a:moveTo>
                      <a:pt x="519288" y="457200"/>
                    </a:moveTo>
                    <a:lnTo>
                      <a:pt x="414513" y="314325"/>
                    </a:lnTo>
                    <a:lnTo>
                      <a:pt x="309738" y="157162"/>
                    </a:lnTo>
                    <a:lnTo>
                      <a:pt x="266876" y="38100"/>
                    </a:lnTo>
                    <a:lnTo>
                      <a:pt x="233538" y="0"/>
                    </a:lnTo>
                    <a:lnTo>
                      <a:pt x="171626" y="109537"/>
                    </a:lnTo>
                    <a:lnTo>
                      <a:pt x="147813" y="166687"/>
                    </a:lnTo>
                    <a:lnTo>
                      <a:pt x="95426" y="104775"/>
                    </a:lnTo>
                    <a:lnTo>
                      <a:pt x="43038" y="66675"/>
                    </a:lnTo>
                    <a:lnTo>
                      <a:pt x="14463" y="80962"/>
                    </a:lnTo>
                    <a:cubicBezTo>
                      <a:pt x="9701" y="93662"/>
                      <a:pt x="2406" y="105683"/>
                      <a:pt x="176" y="119062"/>
                    </a:cubicBezTo>
                    <a:cubicBezTo>
                      <a:pt x="-900" y="125518"/>
                      <a:pt x="3216" y="131797"/>
                      <a:pt x="4938" y="138112"/>
                    </a:cubicBezTo>
                    <a:cubicBezTo>
                      <a:pt x="14899" y="174638"/>
                      <a:pt x="14463" y="159664"/>
                      <a:pt x="14463" y="176212"/>
                    </a:cubicBezTo>
                    <a:lnTo>
                      <a:pt x="23988" y="247650"/>
                    </a:lnTo>
                    <a:cubicBezTo>
                      <a:pt x="26453" y="269832"/>
                      <a:pt x="26640" y="288944"/>
                      <a:pt x="33513" y="309562"/>
                    </a:cubicBezTo>
                    <a:cubicBezTo>
                      <a:pt x="34636" y="312930"/>
                      <a:pt x="36688" y="315912"/>
                      <a:pt x="38276" y="319087"/>
                    </a:cubicBezTo>
                    <a:lnTo>
                      <a:pt x="28751" y="390525"/>
                    </a:lnTo>
                    <a:lnTo>
                      <a:pt x="47801" y="514350"/>
                    </a:lnTo>
                    <a:cubicBezTo>
                      <a:pt x="78686" y="550382"/>
                      <a:pt x="63286" y="541141"/>
                      <a:pt x="85901" y="552450"/>
                    </a:cubicBezTo>
                    <a:lnTo>
                      <a:pt x="119238" y="623887"/>
                    </a:lnTo>
                    <a:cubicBezTo>
                      <a:pt x="128763" y="635000"/>
                      <a:pt x="138670" y="645796"/>
                      <a:pt x="147813" y="657225"/>
                    </a:cubicBezTo>
                    <a:cubicBezTo>
                      <a:pt x="151389" y="661694"/>
                      <a:pt x="157338" y="671512"/>
                      <a:pt x="157338" y="671512"/>
                    </a:cubicBezTo>
                    <a:lnTo>
                      <a:pt x="185913" y="704850"/>
                    </a:lnTo>
                    <a:lnTo>
                      <a:pt x="362126" y="576262"/>
                    </a:lnTo>
                    <a:cubicBezTo>
                      <a:pt x="378001" y="568325"/>
                      <a:pt x="394124" y="560865"/>
                      <a:pt x="409751" y="552450"/>
                    </a:cubicBezTo>
                    <a:cubicBezTo>
                      <a:pt x="414791" y="549736"/>
                      <a:pt x="424038" y="542925"/>
                      <a:pt x="424038" y="542925"/>
                    </a:cubicBezTo>
                    <a:lnTo>
                      <a:pt x="519288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692F"/>
                  </a:gs>
                  <a:gs pos="100000">
                    <a:srgbClr val="E0B17A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3820035" y="641401"/>
                <a:ext cx="461963" cy="685800"/>
              </a:xfrm>
              <a:custGeom>
                <a:gdLst>
                  <a:gd name="connsiteX0" fmla="*/ 461963 w 461963"/>
                  <a:gd name="connsiteY0" fmla="*/ 523875 h 685800"/>
                  <a:gd name="connsiteX1" fmla="*/ 428625 w 461963"/>
                  <a:gd name="connsiteY1" fmla="*/ 342900 h 685800"/>
                  <a:gd name="connsiteX2" fmla="*/ 385763 w 461963"/>
                  <a:gd name="connsiteY2" fmla="*/ 233363 h 685800"/>
                  <a:gd name="connsiteX3" fmla="*/ 314325 w 461963"/>
                  <a:gd name="connsiteY3" fmla="*/ 76200 h 685800"/>
                  <a:gd name="connsiteX4" fmla="*/ 276225 w 461963"/>
                  <a:gd name="connsiteY4" fmla="*/ 0 h 685800"/>
                  <a:gd name="connsiteX5" fmla="*/ 228600 w 461963"/>
                  <a:gd name="connsiteY5" fmla="*/ 233363 h 685800"/>
                  <a:gd name="connsiteX6" fmla="*/ 233363 w 461963"/>
                  <a:gd name="connsiteY6" fmla="*/ 376238 h 685800"/>
                  <a:gd name="connsiteX7" fmla="*/ 261938 w 461963"/>
                  <a:gd name="connsiteY7" fmla="*/ 476250 h 685800"/>
                  <a:gd name="connsiteX8" fmla="*/ 295275 w 461963"/>
                  <a:gd name="connsiteY8" fmla="*/ 542925 h 685800"/>
                  <a:gd name="connsiteX9" fmla="*/ 195263 w 461963"/>
                  <a:gd name="connsiteY9" fmla="*/ 495300 h 685800"/>
                  <a:gd name="connsiteX10" fmla="*/ 190500 w 461963"/>
                  <a:gd name="connsiteY10" fmla="*/ 447675 h 685800"/>
                  <a:gd name="connsiteX11" fmla="*/ 171450 w 461963"/>
                  <a:gd name="connsiteY11" fmla="*/ 366713 h 685800"/>
                  <a:gd name="connsiteX12" fmla="*/ 161925 w 461963"/>
                  <a:gd name="connsiteY12" fmla="*/ 319088 h 685800"/>
                  <a:gd name="connsiteX13" fmla="*/ 152400 w 461963"/>
                  <a:gd name="connsiteY13" fmla="*/ 257175 h 685800"/>
                  <a:gd name="connsiteX14" fmla="*/ 142875 w 461963"/>
                  <a:gd name="connsiteY14" fmla="*/ 204788 h 685800"/>
                  <a:gd name="connsiteX15" fmla="*/ 119063 w 461963"/>
                  <a:gd name="connsiteY15" fmla="*/ 128588 h 685800"/>
                  <a:gd name="connsiteX16" fmla="*/ 38100 w 461963"/>
                  <a:gd name="connsiteY16" fmla="*/ 23813 h 685800"/>
                  <a:gd name="connsiteX17" fmla="*/ 0 w 461963"/>
                  <a:gd name="connsiteY17" fmla="*/ 14288 h 685800"/>
                  <a:gd name="connsiteX18" fmla="*/ 9525 w 461963"/>
                  <a:gd name="connsiteY18" fmla="*/ 152400 h 685800"/>
                  <a:gd name="connsiteX19" fmla="*/ 23813 w 461963"/>
                  <a:gd name="connsiteY19" fmla="*/ 271463 h 685800"/>
                  <a:gd name="connsiteX20" fmla="*/ 71438 w 461963"/>
                  <a:gd name="connsiteY20" fmla="*/ 338138 h 685800"/>
                  <a:gd name="connsiteX21" fmla="*/ 100013 w 461963"/>
                  <a:gd name="connsiteY21" fmla="*/ 390525 h 685800"/>
                  <a:gd name="connsiteX22" fmla="*/ 119063 w 461963"/>
                  <a:gd name="connsiteY22" fmla="*/ 500063 h 685800"/>
                  <a:gd name="connsiteX23" fmla="*/ 147638 w 461963"/>
                  <a:gd name="connsiteY23" fmla="*/ 547688 h 685800"/>
                  <a:gd name="connsiteX24" fmla="*/ 219075 w 461963"/>
                  <a:gd name="connsiteY24" fmla="*/ 604838 h 685800"/>
                  <a:gd name="connsiteX25" fmla="*/ 261938 w 461963"/>
                  <a:gd name="connsiteY25" fmla="*/ 647700 h 685800"/>
                  <a:gd name="connsiteX26" fmla="*/ 300038 w 461963"/>
                  <a:gd name="connsiteY26" fmla="*/ 666750 h 685800"/>
                  <a:gd name="connsiteX27" fmla="*/ 347663 w 461963"/>
                  <a:gd name="connsiteY27" fmla="*/ 685800 h 685800"/>
                  <a:gd name="connsiteX28" fmla="*/ 433388 w 461963"/>
                  <a:gd name="connsiteY28" fmla="*/ 633413 h 685800"/>
                  <a:gd name="connsiteX29" fmla="*/ 461963 w 461963"/>
                  <a:gd name="connsiteY29" fmla="*/ 523875 h 685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963" h="685800">
                    <a:moveTo>
                      <a:pt x="461963" y="523875"/>
                    </a:moveTo>
                    <a:lnTo>
                      <a:pt x="428625" y="342900"/>
                    </a:lnTo>
                    <a:lnTo>
                      <a:pt x="385763" y="233363"/>
                    </a:lnTo>
                    <a:lnTo>
                      <a:pt x="314325" y="76200"/>
                    </a:lnTo>
                    <a:lnTo>
                      <a:pt x="276225" y="0"/>
                    </a:lnTo>
                    <a:lnTo>
                      <a:pt x="228600" y="233363"/>
                    </a:lnTo>
                    <a:lnTo>
                      <a:pt x="233363" y="376238"/>
                    </a:lnTo>
                    <a:lnTo>
                      <a:pt x="261938" y="476250"/>
                    </a:lnTo>
                    <a:lnTo>
                      <a:pt x="295275" y="542925"/>
                    </a:lnTo>
                    <a:lnTo>
                      <a:pt x="195263" y="495300"/>
                    </a:lnTo>
                    <a:lnTo>
                      <a:pt x="190500" y="447675"/>
                    </a:lnTo>
                    <a:lnTo>
                      <a:pt x="171450" y="366713"/>
                    </a:lnTo>
                    <a:cubicBezTo>
                      <a:pt x="161581" y="322300"/>
                      <a:pt x="161925" y="338486"/>
                      <a:pt x="161925" y="319088"/>
                    </a:cubicBezTo>
                    <a:lnTo>
                      <a:pt x="152400" y="257175"/>
                    </a:lnTo>
                    <a:lnTo>
                      <a:pt x="142875" y="204788"/>
                    </a:lnTo>
                    <a:lnTo>
                      <a:pt x="119063" y="128588"/>
                    </a:lnTo>
                    <a:lnTo>
                      <a:pt x="38100" y="23813"/>
                    </a:lnTo>
                    <a:lnTo>
                      <a:pt x="0" y="14288"/>
                    </a:lnTo>
                    <a:lnTo>
                      <a:pt x="9525" y="152400"/>
                    </a:lnTo>
                    <a:lnTo>
                      <a:pt x="23813" y="271463"/>
                    </a:lnTo>
                    <a:cubicBezTo>
                      <a:pt x="63773" y="336398"/>
                      <a:pt x="40240" y="322537"/>
                      <a:pt x="71438" y="338138"/>
                    </a:cubicBezTo>
                    <a:lnTo>
                      <a:pt x="100013" y="390525"/>
                    </a:lnTo>
                    <a:lnTo>
                      <a:pt x="119063" y="500063"/>
                    </a:lnTo>
                    <a:cubicBezTo>
                      <a:pt x="143965" y="544888"/>
                      <a:pt x="131318" y="531368"/>
                      <a:pt x="147638" y="547688"/>
                    </a:cubicBezTo>
                    <a:lnTo>
                      <a:pt x="219075" y="604838"/>
                    </a:lnTo>
                    <a:lnTo>
                      <a:pt x="261938" y="647700"/>
                    </a:lnTo>
                    <a:lnTo>
                      <a:pt x="300038" y="666750"/>
                    </a:lnTo>
                    <a:lnTo>
                      <a:pt x="347663" y="685800"/>
                    </a:lnTo>
                    <a:lnTo>
                      <a:pt x="433388" y="633413"/>
                    </a:lnTo>
                    <a:lnTo>
                      <a:pt x="461963" y="523875"/>
                    </a:lnTo>
                    <a:close/>
                  </a:path>
                </a:pathLst>
              </a:custGeom>
              <a:solidFill>
                <a:srgbClr val="3C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1" name="Группа 170"/>
              <p:cNvGrpSpPr/>
              <p:nvPr/>
            </p:nvGrpSpPr>
            <p:grpSpPr>
              <a:xfrm>
                <a:off x="5043209" y="415336"/>
                <a:ext cx="571500" cy="971015"/>
                <a:chOff x="5043209" y="415336"/>
                <a:chExt cx="571500" cy="971015"/>
              </a:xfrm>
            </p:grpSpPr>
            <p:sp>
              <p:nvSpPr>
                <p:cNvPr id="175" name="Полилиния 174"/>
                <p:cNvSpPr/>
                <p:nvPr/>
              </p:nvSpPr>
              <p:spPr>
                <a:xfrm>
                  <a:off x="5043209" y="415336"/>
                  <a:ext cx="571500" cy="966787"/>
                </a:xfrm>
                <a:custGeom>
                  <a:gdLst>
                    <a:gd name="connsiteX0" fmla="*/ 4763 w 571500"/>
                    <a:gd name="connsiteY0" fmla="*/ 719137 h 966787"/>
                    <a:gd name="connsiteX1" fmla="*/ 0 w 571500"/>
                    <a:gd name="connsiteY1" fmla="*/ 566737 h 966787"/>
                    <a:gd name="connsiteX2" fmla="*/ 61913 w 571500"/>
                    <a:gd name="connsiteY2" fmla="*/ 438150 h 966787"/>
                    <a:gd name="connsiteX3" fmla="*/ 128588 w 571500"/>
                    <a:gd name="connsiteY3" fmla="*/ 333375 h 966787"/>
                    <a:gd name="connsiteX4" fmla="*/ 161925 w 571500"/>
                    <a:gd name="connsiteY4" fmla="*/ 233362 h 966787"/>
                    <a:gd name="connsiteX5" fmla="*/ 233363 w 571500"/>
                    <a:gd name="connsiteY5" fmla="*/ 223837 h 966787"/>
                    <a:gd name="connsiteX6" fmla="*/ 300038 w 571500"/>
                    <a:gd name="connsiteY6" fmla="*/ 28575 h 966787"/>
                    <a:gd name="connsiteX7" fmla="*/ 333375 w 571500"/>
                    <a:gd name="connsiteY7" fmla="*/ 0 h 966787"/>
                    <a:gd name="connsiteX8" fmla="*/ 390525 w 571500"/>
                    <a:gd name="connsiteY8" fmla="*/ 47625 h 966787"/>
                    <a:gd name="connsiteX9" fmla="*/ 404813 w 571500"/>
                    <a:gd name="connsiteY9" fmla="*/ 61912 h 966787"/>
                    <a:gd name="connsiteX10" fmla="*/ 457200 w 571500"/>
                    <a:gd name="connsiteY10" fmla="*/ 147637 h 966787"/>
                    <a:gd name="connsiteX11" fmla="*/ 514350 w 571500"/>
                    <a:gd name="connsiteY11" fmla="*/ 280987 h 966787"/>
                    <a:gd name="connsiteX12" fmla="*/ 557213 w 571500"/>
                    <a:gd name="connsiteY12" fmla="*/ 304800 h 966787"/>
                    <a:gd name="connsiteX13" fmla="*/ 514350 w 571500"/>
                    <a:gd name="connsiteY13" fmla="*/ 438150 h 966787"/>
                    <a:gd name="connsiteX14" fmla="*/ 533400 w 571500"/>
                    <a:gd name="connsiteY14" fmla="*/ 481012 h 966787"/>
                    <a:gd name="connsiteX15" fmla="*/ 538163 w 571500"/>
                    <a:gd name="connsiteY15" fmla="*/ 495300 h 966787"/>
                    <a:gd name="connsiteX16" fmla="*/ 552450 w 571500"/>
                    <a:gd name="connsiteY16" fmla="*/ 561975 h 966787"/>
                    <a:gd name="connsiteX17" fmla="*/ 561975 w 571500"/>
                    <a:gd name="connsiteY17" fmla="*/ 604837 h 966787"/>
                    <a:gd name="connsiteX18" fmla="*/ 566738 w 571500"/>
                    <a:gd name="connsiteY18" fmla="*/ 619125 h 966787"/>
                    <a:gd name="connsiteX19" fmla="*/ 571500 w 571500"/>
                    <a:gd name="connsiteY19" fmla="*/ 723900 h 966787"/>
                    <a:gd name="connsiteX20" fmla="*/ 447675 w 571500"/>
                    <a:gd name="connsiteY20" fmla="*/ 785812 h 966787"/>
                    <a:gd name="connsiteX21" fmla="*/ 438150 w 571500"/>
                    <a:gd name="connsiteY21" fmla="*/ 857250 h 966787"/>
                    <a:gd name="connsiteX22" fmla="*/ 419100 w 571500"/>
                    <a:gd name="connsiteY22" fmla="*/ 895350 h 966787"/>
                    <a:gd name="connsiteX23" fmla="*/ 347663 w 571500"/>
                    <a:gd name="connsiteY23" fmla="*/ 962025 h 966787"/>
                    <a:gd name="connsiteX24" fmla="*/ 252413 w 571500"/>
                    <a:gd name="connsiteY24" fmla="*/ 966787 h 966787"/>
                    <a:gd name="connsiteX25" fmla="*/ 214313 w 571500"/>
                    <a:gd name="connsiteY25" fmla="*/ 933450 h 966787"/>
                    <a:gd name="connsiteX26" fmla="*/ 209550 w 571500"/>
                    <a:gd name="connsiteY26" fmla="*/ 919162 h 966787"/>
                    <a:gd name="connsiteX27" fmla="*/ 185738 w 571500"/>
                    <a:gd name="connsiteY27" fmla="*/ 885825 h 966787"/>
                    <a:gd name="connsiteX28" fmla="*/ 38100 w 571500"/>
                    <a:gd name="connsiteY28" fmla="*/ 790575 h 966787"/>
                    <a:gd name="connsiteX29" fmla="*/ 4763 w 571500"/>
                    <a:gd name="connsiteY29" fmla="*/ 719137 h 9667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1500" h="966787">
                      <a:moveTo>
                        <a:pt x="4763" y="719137"/>
                      </a:moveTo>
                      <a:lnTo>
                        <a:pt x="0" y="566737"/>
                      </a:lnTo>
                      <a:lnTo>
                        <a:pt x="61913" y="438150"/>
                      </a:lnTo>
                      <a:lnTo>
                        <a:pt x="128588" y="333375"/>
                      </a:lnTo>
                      <a:lnTo>
                        <a:pt x="161925" y="233362"/>
                      </a:lnTo>
                      <a:lnTo>
                        <a:pt x="233363" y="223837"/>
                      </a:lnTo>
                      <a:lnTo>
                        <a:pt x="300038" y="28575"/>
                      </a:lnTo>
                      <a:lnTo>
                        <a:pt x="333375" y="0"/>
                      </a:lnTo>
                      <a:cubicBezTo>
                        <a:pt x="352425" y="15875"/>
                        <a:pt x="371786" y="31384"/>
                        <a:pt x="390525" y="47625"/>
                      </a:cubicBezTo>
                      <a:cubicBezTo>
                        <a:pt x="395615" y="52036"/>
                        <a:pt x="404813" y="61912"/>
                        <a:pt x="404813" y="61912"/>
                      </a:cubicBezTo>
                      <a:lnTo>
                        <a:pt x="457200" y="147637"/>
                      </a:lnTo>
                      <a:lnTo>
                        <a:pt x="514350" y="280987"/>
                      </a:lnTo>
                      <a:lnTo>
                        <a:pt x="557213" y="304800"/>
                      </a:lnTo>
                      <a:lnTo>
                        <a:pt x="514350" y="438150"/>
                      </a:lnTo>
                      <a:cubicBezTo>
                        <a:pt x="520700" y="452437"/>
                        <a:pt x="527386" y="466580"/>
                        <a:pt x="533400" y="481012"/>
                      </a:cubicBezTo>
                      <a:cubicBezTo>
                        <a:pt x="535331" y="485646"/>
                        <a:pt x="538163" y="495300"/>
                        <a:pt x="538163" y="495300"/>
                      </a:cubicBezTo>
                      <a:lnTo>
                        <a:pt x="552450" y="561975"/>
                      </a:lnTo>
                      <a:cubicBezTo>
                        <a:pt x="555625" y="576262"/>
                        <a:pt x="558425" y="590638"/>
                        <a:pt x="561975" y="604837"/>
                      </a:cubicBezTo>
                      <a:cubicBezTo>
                        <a:pt x="563193" y="609707"/>
                        <a:pt x="566738" y="619125"/>
                        <a:pt x="566738" y="619125"/>
                      </a:cubicBezTo>
                      <a:lnTo>
                        <a:pt x="571500" y="723900"/>
                      </a:lnTo>
                      <a:lnTo>
                        <a:pt x="447675" y="785812"/>
                      </a:lnTo>
                      <a:lnTo>
                        <a:pt x="438150" y="857250"/>
                      </a:lnTo>
                      <a:lnTo>
                        <a:pt x="419100" y="895350"/>
                      </a:lnTo>
                      <a:lnTo>
                        <a:pt x="347663" y="962025"/>
                      </a:lnTo>
                      <a:lnTo>
                        <a:pt x="252413" y="966787"/>
                      </a:lnTo>
                      <a:cubicBezTo>
                        <a:pt x="239713" y="955675"/>
                        <a:pt x="225602" y="945993"/>
                        <a:pt x="214313" y="933450"/>
                      </a:cubicBezTo>
                      <a:cubicBezTo>
                        <a:pt x="210955" y="929718"/>
                        <a:pt x="211988" y="923551"/>
                        <a:pt x="209550" y="919162"/>
                      </a:cubicBezTo>
                      <a:cubicBezTo>
                        <a:pt x="196865" y="896330"/>
                        <a:pt x="197102" y="897189"/>
                        <a:pt x="185738" y="885825"/>
                      </a:cubicBezTo>
                      <a:lnTo>
                        <a:pt x="38100" y="790575"/>
                      </a:lnTo>
                      <a:lnTo>
                        <a:pt x="4763" y="719137"/>
                      </a:lnTo>
                      <a:close/>
                    </a:path>
                  </a:pathLst>
                </a:custGeom>
                <a:solidFill>
                  <a:srgbClr val="C7B0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Полилиния 175"/>
                <p:cNvSpPr/>
                <p:nvPr/>
              </p:nvSpPr>
              <p:spPr>
                <a:xfrm>
                  <a:off x="5119522" y="658223"/>
                  <a:ext cx="428625" cy="723900"/>
                </a:xfrm>
                <a:custGeom>
                  <a:gdLst>
                    <a:gd name="connsiteX0" fmla="*/ 4762 w 428625"/>
                    <a:gd name="connsiteY0" fmla="*/ 509588 h 723900"/>
                    <a:gd name="connsiteX1" fmla="*/ 57150 w 428625"/>
                    <a:gd name="connsiteY1" fmla="*/ 333375 h 723900"/>
                    <a:gd name="connsiteX2" fmla="*/ 80962 w 428625"/>
                    <a:gd name="connsiteY2" fmla="*/ 433388 h 723900"/>
                    <a:gd name="connsiteX3" fmla="*/ 138112 w 428625"/>
                    <a:gd name="connsiteY3" fmla="*/ 466725 h 723900"/>
                    <a:gd name="connsiteX4" fmla="*/ 138112 w 428625"/>
                    <a:gd name="connsiteY4" fmla="*/ 376238 h 723900"/>
                    <a:gd name="connsiteX5" fmla="*/ 133350 w 428625"/>
                    <a:gd name="connsiteY5" fmla="*/ 333375 h 723900"/>
                    <a:gd name="connsiteX6" fmla="*/ 138112 w 428625"/>
                    <a:gd name="connsiteY6" fmla="*/ 276225 h 723900"/>
                    <a:gd name="connsiteX7" fmla="*/ 142875 w 428625"/>
                    <a:gd name="connsiteY7" fmla="*/ 252413 h 723900"/>
                    <a:gd name="connsiteX8" fmla="*/ 147637 w 428625"/>
                    <a:gd name="connsiteY8" fmla="*/ 233363 h 723900"/>
                    <a:gd name="connsiteX9" fmla="*/ 157162 w 428625"/>
                    <a:gd name="connsiteY9" fmla="*/ 147638 h 723900"/>
                    <a:gd name="connsiteX10" fmla="*/ 233362 w 428625"/>
                    <a:gd name="connsiteY10" fmla="*/ 57150 h 723900"/>
                    <a:gd name="connsiteX11" fmla="*/ 342900 w 428625"/>
                    <a:gd name="connsiteY11" fmla="*/ 19050 h 723900"/>
                    <a:gd name="connsiteX12" fmla="*/ 376237 w 428625"/>
                    <a:gd name="connsiteY12" fmla="*/ 0 h 723900"/>
                    <a:gd name="connsiteX13" fmla="*/ 428625 w 428625"/>
                    <a:gd name="connsiteY13" fmla="*/ 157163 h 723900"/>
                    <a:gd name="connsiteX14" fmla="*/ 423862 w 428625"/>
                    <a:gd name="connsiteY14" fmla="*/ 214313 h 723900"/>
                    <a:gd name="connsiteX15" fmla="*/ 428625 w 428625"/>
                    <a:gd name="connsiteY15" fmla="*/ 290513 h 723900"/>
                    <a:gd name="connsiteX16" fmla="*/ 404812 w 428625"/>
                    <a:gd name="connsiteY16" fmla="*/ 342900 h 723900"/>
                    <a:gd name="connsiteX17" fmla="*/ 352425 w 428625"/>
                    <a:gd name="connsiteY17" fmla="*/ 523875 h 723900"/>
                    <a:gd name="connsiteX18" fmla="*/ 304800 w 428625"/>
                    <a:gd name="connsiteY18" fmla="*/ 628650 h 723900"/>
                    <a:gd name="connsiteX19" fmla="*/ 266700 w 428625"/>
                    <a:gd name="connsiteY19" fmla="*/ 661988 h 723900"/>
                    <a:gd name="connsiteX20" fmla="*/ 119062 w 428625"/>
                    <a:gd name="connsiteY20" fmla="*/ 723900 h 723900"/>
                    <a:gd name="connsiteX21" fmla="*/ 80962 w 428625"/>
                    <a:gd name="connsiteY21" fmla="*/ 681038 h 723900"/>
                    <a:gd name="connsiteX22" fmla="*/ 0 w 428625"/>
                    <a:gd name="connsiteY22" fmla="*/ 595313 h 723900"/>
                    <a:gd name="connsiteX23" fmla="*/ 4762 w 428625"/>
                    <a:gd name="connsiteY23" fmla="*/ 509588 h 7239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723900">
                      <a:moveTo>
                        <a:pt x="4762" y="509588"/>
                      </a:moveTo>
                      <a:lnTo>
                        <a:pt x="57150" y="333375"/>
                      </a:lnTo>
                      <a:lnTo>
                        <a:pt x="80962" y="433388"/>
                      </a:lnTo>
                      <a:lnTo>
                        <a:pt x="138112" y="466725"/>
                      </a:lnTo>
                      <a:lnTo>
                        <a:pt x="138112" y="376238"/>
                      </a:lnTo>
                      <a:lnTo>
                        <a:pt x="133350" y="333375"/>
                      </a:lnTo>
                      <a:cubicBezTo>
                        <a:pt x="134937" y="314325"/>
                        <a:pt x="135878" y="295210"/>
                        <a:pt x="138112" y="276225"/>
                      </a:cubicBezTo>
                      <a:cubicBezTo>
                        <a:pt x="139058" y="268186"/>
                        <a:pt x="141119" y="260315"/>
                        <a:pt x="142875" y="252413"/>
                      </a:cubicBezTo>
                      <a:cubicBezTo>
                        <a:pt x="144295" y="246023"/>
                        <a:pt x="147637" y="233363"/>
                        <a:pt x="147637" y="233363"/>
                      </a:cubicBezTo>
                      <a:lnTo>
                        <a:pt x="157162" y="147638"/>
                      </a:lnTo>
                      <a:lnTo>
                        <a:pt x="233362" y="57150"/>
                      </a:lnTo>
                      <a:lnTo>
                        <a:pt x="342900" y="19050"/>
                      </a:lnTo>
                      <a:lnTo>
                        <a:pt x="376237" y="0"/>
                      </a:lnTo>
                      <a:lnTo>
                        <a:pt x="428625" y="157163"/>
                      </a:lnTo>
                      <a:cubicBezTo>
                        <a:pt x="423336" y="204759"/>
                        <a:pt x="423862" y="185650"/>
                        <a:pt x="423862" y="214313"/>
                      </a:cubicBezTo>
                      <a:lnTo>
                        <a:pt x="428625" y="290513"/>
                      </a:lnTo>
                      <a:cubicBezTo>
                        <a:pt x="408133" y="336619"/>
                        <a:pt x="416568" y="319391"/>
                        <a:pt x="404812" y="342900"/>
                      </a:cubicBezTo>
                      <a:lnTo>
                        <a:pt x="352425" y="523875"/>
                      </a:lnTo>
                      <a:lnTo>
                        <a:pt x="304800" y="628650"/>
                      </a:lnTo>
                      <a:lnTo>
                        <a:pt x="266700" y="661988"/>
                      </a:lnTo>
                      <a:lnTo>
                        <a:pt x="119062" y="723900"/>
                      </a:lnTo>
                      <a:lnTo>
                        <a:pt x="80962" y="681038"/>
                      </a:lnTo>
                      <a:lnTo>
                        <a:pt x="0" y="595313"/>
                      </a:lnTo>
                      <a:lnTo>
                        <a:pt x="4762" y="509588"/>
                      </a:lnTo>
                      <a:close/>
                    </a:path>
                  </a:pathLst>
                </a:custGeom>
                <a:solidFill>
                  <a:srgbClr val="916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Полилиния 176"/>
                <p:cNvSpPr/>
                <p:nvPr/>
              </p:nvSpPr>
              <p:spPr>
                <a:xfrm>
                  <a:off x="5210289" y="449610"/>
                  <a:ext cx="337858" cy="936741"/>
                </a:xfrm>
                <a:custGeom>
                  <a:gdLst>
                    <a:gd name="connsiteX0" fmla="*/ 28575 w 273730"/>
                    <a:gd name="connsiteY0" fmla="*/ 752475 h 852487"/>
                    <a:gd name="connsiteX1" fmla="*/ 0 w 273730"/>
                    <a:gd name="connsiteY1" fmla="*/ 614362 h 852487"/>
                    <a:gd name="connsiteX2" fmla="*/ 19050 w 273730"/>
                    <a:gd name="connsiteY2" fmla="*/ 461962 h 852487"/>
                    <a:gd name="connsiteX3" fmla="*/ 38100 w 273730"/>
                    <a:gd name="connsiteY3" fmla="*/ 357187 h 852487"/>
                    <a:gd name="connsiteX4" fmla="*/ 104775 w 273730"/>
                    <a:gd name="connsiteY4" fmla="*/ 319087 h 852487"/>
                    <a:gd name="connsiteX5" fmla="*/ 104775 w 273730"/>
                    <a:gd name="connsiteY5" fmla="*/ 209550 h 852487"/>
                    <a:gd name="connsiteX6" fmla="*/ 104775 w 273730"/>
                    <a:gd name="connsiteY6" fmla="*/ 176212 h 852487"/>
                    <a:gd name="connsiteX7" fmla="*/ 104775 w 273730"/>
                    <a:gd name="connsiteY7" fmla="*/ 133350 h 852487"/>
                    <a:gd name="connsiteX8" fmla="*/ 104775 w 273730"/>
                    <a:gd name="connsiteY8" fmla="*/ 52387 h 852487"/>
                    <a:gd name="connsiteX9" fmla="*/ 123825 w 273730"/>
                    <a:gd name="connsiteY9" fmla="*/ 0 h 852487"/>
                    <a:gd name="connsiteX10" fmla="*/ 171450 w 273730"/>
                    <a:gd name="connsiteY10" fmla="*/ 19050 h 852487"/>
                    <a:gd name="connsiteX11" fmla="*/ 180975 w 273730"/>
                    <a:gd name="connsiteY11" fmla="*/ 71437 h 852487"/>
                    <a:gd name="connsiteX12" fmla="*/ 185737 w 273730"/>
                    <a:gd name="connsiteY12" fmla="*/ 90487 h 852487"/>
                    <a:gd name="connsiteX13" fmla="*/ 190500 w 273730"/>
                    <a:gd name="connsiteY13" fmla="*/ 104775 h 852487"/>
                    <a:gd name="connsiteX14" fmla="*/ 204787 w 273730"/>
                    <a:gd name="connsiteY14" fmla="*/ 209550 h 852487"/>
                    <a:gd name="connsiteX15" fmla="*/ 271462 w 273730"/>
                    <a:gd name="connsiteY15" fmla="*/ 366712 h 852487"/>
                    <a:gd name="connsiteX16" fmla="*/ 257175 w 273730"/>
                    <a:gd name="connsiteY16" fmla="*/ 461962 h 852487"/>
                    <a:gd name="connsiteX17" fmla="*/ 257175 w 273730"/>
                    <a:gd name="connsiteY17" fmla="*/ 466725 h 852487"/>
                    <a:gd name="connsiteX18" fmla="*/ 261937 w 273730"/>
                    <a:gd name="connsiteY18" fmla="*/ 542925 h 852487"/>
                    <a:gd name="connsiteX19" fmla="*/ 233362 w 273730"/>
                    <a:gd name="connsiteY19" fmla="*/ 628650 h 852487"/>
                    <a:gd name="connsiteX20" fmla="*/ 176212 w 273730"/>
                    <a:gd name="connsiteY20" fmla="*/ 757237 h 852487"/>
                    <a:gd name="connsiteX21" fmla="*/ 161925 w 273730"/>
                    <a:gd name="connsiteY21" fmla="*/ 795337 h 852487"/>
                    <a:gd name="connsiteX22" fmla="*/ 157162 w 273730"/>
                    <a:gd name="connsiteY22" fmla="*/ 814387 h 852487"/>
                    <a:gd name="connsiteX23" fmla="*/ 152400 w 273730"/>
                    <a:gd name="connsiteY23" fmla="*/ 828675 h 852487"/>
                    <a:gd name="connsiteX24" fmla="*/ 147637 w 273730"/>
                    <a:gd name="connsiteY24" fmla="*/ 852487 h 852487"/>
                    <a:gd name="connsiteX25" fmla="*/ 66675 w 273730"/>
                    <a:gd name="connsiteY25" fmla="*/ 852487 h 852487"/>
                    <a:gd name="connsiteX26" fmla="*/ 23812 w 273730"/>
                    <a:gd name="connsiteY26" fmla="*/ 833437 h 852487"/>
                    <a:gd name="connsiteX27" fmla="*/ 14287 w 273730"/>
                    <a:gd name="connsiteY27" fmla="*/ 814387 h 852487"/>
                    <a:gd name="connsiteX28" fmla="*/ 28575 w 273730"/>
                    <a:gd name="connsiteY28" fmla="*/ 752475 h 8524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73730" h="852487">
                      <a:moveTo>
                        <a:pt x="28575" y="752475"/>
                      </a:moveTo>
                      <a:lnTo>
                        <a:pt x="0" y="614362"/>
                      </a:lnTo>
                      <a:lnTo>
                        <a:pt x="19050" y="461962"/>
                      </a:lnTo>
                      <a:lnTo>
                        <a:pt x="38100" y="357187"/>
                      </a:lnTo>
                      <a:lnTo>
                        <a:pt x="104775" y="319087"/>
                      </a:lnTo>
                      <a:lnTo>
                        <a:pt x="104775" y="209550"/>
                      </a:lnTo>
                      <a:lnTo>
                        <a:pt x="104775" y="176212"/>
                      </a:lnTo>
                      <a:lnTo>
                        <a:pt x="104775" y="133350"/>
                      </a:lnTo>
                      <a:lnTo>
                        <a:pt x="104775" y="52387"/>
                      </a:lnTo>
                      <a:lnTo>
                        <a:pt x="123825" y="0"/>
                      </a:lnTo>
                      <a:lnTo>
                        <a:pt x="171450" y="19050"/>
                      </a:lnTo>
                      <a:cubicBezTo>
                        <a:pt x="174625" y="36512"/>
                        <a:pt x="177494" y="54033"/>
                        <a:pt x="180975" y="71437"/>
                      </a:cubicBezTo>
                      <a:cubicBezTo>
                        <a:pt x="182259" y="77855"/>
                        <a:pt x="183939" y="84193"/>
                        <a:pt x="185737" y="90487"/>
                      </a:cubicBezTo>
                      <a:cubicBezTo>
                        <a:pt x="187116" y="95314"/>
                        <a:pt x="190500" y="104775"/>
                        <a:pt x="190500" y="104775"/>
                      </a:cubicBezTo>
                      <a:lnTo>
                        <a:pt x="204787" y="209550"/>
                      </a:lnTo>
                      <a:lnTo>
                        <a:pt x="271462" y="366712"/>
                      </a:lnTo>
                      <a:cubicBezTo>
                        <a:pt x="266451" y="456920"/>
                        <a:pt x="286937" y="432200"/>
                        <a:pt x="257175" y="461962"/>
                      </a:cubicBezTo>
                      <a:lnTo>
                        <a:pt x="257175" y="466725"/>
                      </a:lnTo>
                      <a:cubicBezTo>
                        <a:pt x="262656" y="527017"/>
                        <a:pt x="261937" y="501578"/>
                        <a:pt x="261937" y="542925"/>
                      </a:cubicBezTo>
                      <a:lnTo>
                        <a:pt x="233362" y="628650"/>
                      </a:lnTo>
                      <a:lnTo>
                        <a:pt x="176212" y="757237"/>
                      </a:lnTo>
                      <a:cubicBezTo>
                        <a:pt x="171450" y="769937"/>
                        <a:pt x="166214" y="782469"/>
                        <a:pt x="161925" y="795337"/>
                      </a:cubicBezTo>
                      <a:cubicBezTo>
                        <a:pt x="159855" y="801547"/>
                        <a:pt x="158960" y="808093"/>
                        <a:pt x="157162" y="814387"/>
                      </a:cubicBezTo>
                      <a:cubicBezTo>
                        <a:pt x="155783" y="819214"/>
                        <a:pt x="152400" y="828675"/>
                        <a:pt x="152400" y="828675"/>
                      </a:cubicBezTo>
                      <a:lnTo>
                        <a:pt x="147637" y="852487"/>
                      </a:lnTo>
                      <a:lnTo>
                        <a:pt x="66675" y="852487"/>
                      </a:lnTo>
                      <a:cubicBezTo>
                        <a:pt x="52387" y="846137"/>
                        <a:pt x="36021" y="843204"/>
                        <a:pt x="23812" y="833437"/>
                      </a:cubicBezTo>
                      <a:cubicBezTo>
                        <a:pt x="-1926" y="812847"/>
                        <a:pt x="30590" y="814387"/>
                        <a:pt x="14287" y="814387"/>
                      </a:cubicBezTo>
                      <a:lnTo>
                        <a:pt x="28575" y="752475"/>
                      </a:lnTo>
                      <a:close/>
                    </a:path>
                  </a:pathLst>
                </a:custGeom>
                <a:solidFill>
                  <a:srgbClr val="2617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2" name="Полилиния 171"/>
              <p:cNvSpPr/>
              <p:nvPr/>
            </p:nvSpPr>
            <p:spPr>
              <a:xfrm>
                <a:off x="4163993" y="2591360"/>
                <a:ext cx="1060786" cy="446992"/>
              </a:xfrm>
              <a:custGeom>
                <a:gdLst>
                  <a:gd name="connsiteX0" fmla="*/ 328612 w 1019175"/>
                  <a:gd name="connsiteY0" fmla="*/ 47625 h 352425"/>
                  <a:gd name="connsiteX1" fmla="*/ 228600 w 1019175"/>
                  <a:gd name="connsiteY1" fmla="*/ 0 h 352425"/>
                  <a:gd name="connsiteX2" fmla="*/ 138112 w 1019175"/>
                  <a:gd name="connsiteY2" fmla="*/ 42863 h 352425"/>
                  <a:gd name="connsiteX3" fmla="*/ 0 w 1019175"/>
                  <a:gd name="connsiteY3" fmla="*/ 142875 h 352425"/>
                  <a:gd name="connsiteX4" fmla="*/ 28575 w 1019175"/>
                  <a:gd name="connsiteY4" fmla="*/ 190500 h 352425"/>
                  <a:gd name="connsiteX5" fmla="*/ 90487 w 1019175"/>
                  <a:gd name="connsiteY5" fmla="*/ 176213 h 352425"/>
                  <a:gd name="connsiteX6" fmla="*/ 185737 w 1019175"/>
                  <a:gd name="connsiteY6" fmla="*/ 185738 h 352425"/>
                  <a:gd name="connsiteX7" fmla="*/ 233362 w 1019175"/>
                  <a:gd name="connsiteY7" fmla="*/ 195263 h 352425"/>
                  <a:gd name="connsiteX8" fmla="*/ 300037 w 1019175"/>
                  <a:gd name="connsiteY8" fmla="*/ 233363 h 352425"/>
                  <a:gd name="connsiteX9" fmla="*/ 366712 w 1019175"/>
                  <a:gd name="connsiteY9" fmla="*/ 300038 h 352425"/>
                  <a:gd name="connsiteX10" fmla="*/ 428625 w 1019175"/>
                  <a:gd name="connsiteY10" fmla="*/ 352425 h 352425"/>
                  <a:gd name="connsiteX11" fmla="*/ 561975 w 1019175"/>
                  <a:gd name="connsiteY11" fmla="*/ 295275 h 352425"/>
                  <a:gd name="connsiteX12" fmla="*/ 685800 w 1019175"/>
                  <a:gd name="connsiteY12" fmla="*/ 271463 h 352425"/>
                  <a:gd name="connsiteX13" fmla="*/ 752475 w 1019175"/>
                  <a:gd name="connsiteY13" fmla="*/ 285750 h 352425"/>
                  <a:gd name="connsiteX14" fmla="*/ 762000 w 1019175"/>
                  <a:gd name="connsiteY14" fmla="*/ 285750 h 352425"/>
                  <a:gd name="connsiteX15" fmla="*/ 790575 w 1019175"/>
                  <a:gd name="connsiteY15" fmla="*/ 252413 h 352425"/>
                  <a:gd name="connsiteX16" fmla="*/ 804862 w 1019175"/>
                  <a:gd name="connsiteY16" fmla="*/ 242888 h 352425"/>
                  <a:gd name="connsiteX17" fmla="*/ 852487 w 1019175"/>
                  <a:gd name="connsiteY17" fmla="*/ 214313 h 352425"/>
                  <a:gd name="connsiteX18" fmla="*/ 890587 w 1019175"/>
                  <a:gd name="connsiteY18" fmla="*/ 195263 h 352425"/>
                  <a:gd name="connsiteX19" fmla="*/ 966787 w 1019175"/>
                  <a:gd name="connsiteY19" fmla="*/ 152400 h 352425"/>
                  <a:gd name="connsiteX20" fmla="*/ 1019175 w 1019175"/>
                  <a:gd name="connsiteY20" fmla="*/ 142875 h 352425"/>
                  <a:gd name="connsiteX21" fmla="*/ 904875 w 1019175"/>
                  <a:gd name="connsiteY21" fmla="*/ 38100 h 352425"/>
                  <a:gd name="connsiteX22" fmla="*/ 795337 w 1019175"/>
                  <a:gd name="connsiteY22" fmla="*/ 28575 h 352425"/>
                  <a:gd name="connsiteX23" fmla="*/ 747712 w 1019175"/>
                  <a:gd name="connsiteY23" fmla="*/ 42863 h 352425"/>
                  <a:gd name="connsiteX24" fmla="*/ 642937 w 1019175"/>
                  <a:gd name="connsiteY24" fmla="*/ 61913 h 352425"/>
                  <a:gd name="connsiteX25" fmla="*/ 590550 w 1019175"/>
                  <a:gd name="connsiteY25" fmla="*/ 85725 h 352425"/>
                  <a:gd name="connsiteX26" fmla="*/ 585787 w 1019175"/>
                  <a:gd name="connsiteY26" fmla="*/ 85725 h 352425"/>
                  <a:gd name="connsiteX27" fmla="*/ 500062 w 1019175"/>
                  <a:gd name="connsiteY27" fmla="*/ 104775 h 352425"/>
                  <a:gd name="connsiteX28" fmla="*/ 457200 w 1019175"/>
                  <a:gd name="connsiteY28" fmla="*/ 85725 h 352425"/>
                  <a:gd name="connsiteX29" fmla="*/ 376237 w 1019175"/>
                  <a:gd name="connsiteY29" fmla="*/ 28575 h 352425"/>
                  <a:gd name="connsiteX30" fmla="*/ 328612 w 1019175"/>
                  <a:gd name="connsiteY30" fmla="*/ 47625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9175" h="352425">
                    <a:moveTo>
                      <a:pt x="328612" y="47625"/>
                    </a:moveTo>
                    <a:lnTo>
                      <a:pt x="228600" y="0"/>
                    </a:lnTo>
                    <a:lnTo>
                      <a:pt x="138112" y="42863"/>
                    </a:lnTo>
                    <a:lnTo>
                      <a:pt x="0" y="142875"/>
                    </a:lnTo>
                    <a:lnTo>
                      <a:pt x="28575" y="190500"/>
                    </a:lnTo>
                    <a:cubicBezTo>
                      <a:pt x="74107" y="173426"/>
                      <a:pt x="53111" y="176213"/>
                      <a:pt x="90487" y="176213"/>
                    </a:cubicBezTo>
                    <a:lnTo>
                      <a:pt x="185737" y="185738"/>
                    </a:lnTo>
                    <a:cubicBezTo>
                      <a:pt x="230831" y="190748"/>
                      <a:pt x="218436" y="180334"/>
                      <a:pt x="233362" y="195263"/>
                    </a:cubicBezTo>
                    <a:lnTo>
                      <a:pt x="300037" y="233363"/>
                    </a:lnTo>
                    <a:lnTo>
                      <a:pt x="366712" y="300038"/>
                    </a:lnTo>
                    <a:lnTo>
                      <a:pt x="428625" y="352425"/>
                    </a:lnTo>
                    <a:lnTo>
                      <a:pt x="561975" y="295275"/>
                    </a:lnTo>
                    <a:lnTo>
                      <a:pt x="685800" y="271463"/>
                    </a:lnTo>
                    <a:lnTo>
                      <a:pt x="752475" y="285750"/>
                    </a:lnTo>
                    <a:lnTo>
                      <a:pt x="762000" y="285750"/>
                    </a:lnTo>
                    <a:cubicBezTo>
                      <a:pt x="771525" y="274638"/>
                      <a:pt x="780226" y="262762"/>
                      <a:pt x="790575" y="252413"/>
                    </a:cubicBezTo>
                    <a:cubicBezTo>
                      <a:pt x="794622" y="248366"/>
                      <a:pt x="799987" y="245888"/>
                      <a:pt x="804862" y="242888"/>
                    </a:cubicBezTo>
                    <a:cubicBezTo>
                      <a:pt x="820629" y="233185"/>
                      <a:pt x="836303" y="223304"/>
                      <a:pt x="852487" y="214313"/>
                    </a:cubicBezTo>
                    <a:cubicBezTo>
                      <a:pt x="864899" y="207417"/>
                      <a:pt x="890587" y="195263"/>
                      <a:pt x="890587" y="195263"/>
                    </a:cubicBezTo>
                    <a:lnTo>
                      <a:pt x="966787" y="152400"/>
                    </a:lnTo>
                    <a:lnTo>
                      <a:pt x="1019175" y="142875"/>
                    </a:lnTo>
                    <a:lnTo>
                      <a:pt x="904875" y="38100"/>
                    </a:lnTo>
                    <a:lnTo>
                      <a:pt x="795337" y="28575"/>
                    </a:lnTo>
                    <a:cubicBezTo>
                      <a:pt x="754264" y="43978"/>
                      <a:pt x="770801" y="42863"/>
                      <a:pt x="747712" y="42863"/>
                    </a:cubicBezTo>
                    <a:lnTo>
                      <a:pt x="642937" y="61913"/>
                    </a:lnTo>
                    <a:cubicBezTo>
                      <a:pt x="626516" y="70123"/>
                      <a:pt x="609056" y="81099"/>
                      <a:pt x="590550" y="85725"/>
                    </a:cubicBezTo>
                    <a:cubicBezTo>
                      <a:pt x="589010" y="86110"/>
                      <a:pt x="587375" y="85725"/>
                      <a:pt x="585787" y="85725"/>
                    </a:cubicBezTo>
                    <a:lnTo>
                      <a:pt x="500062" y="104775"/>
                    </a:lnTo>
                    <a:lnTo>
                      <a:pt x="457200" y="85725"/>
                    </a:lnTo>
                    <a:lnTo>
                      <a:pt x="376237" y="28575"/>
                    </a:lnTo>
                    <a:lnTo>
                      <a:pt x="328612" y="47625"/>
                    </a:lnTo>
                    <a:close/>
                  </a:path>
                </a:pathLst>
              </a:custGeom>
              <a:solidFill>
                <a:srgbClr val="291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4200273" y="2497736"/>
                <a:ext cx="904964" cy="571499"/>
              </a:xfrm>
              <a:custGeom>
                <a:gdLst>
                  <a:gd name="connsiteX0" fmla="*/ 347663 w 866775"/>
                  <a:gd name="connsiteY0" fmla="*/ 85725 h 514350"/>
                  <a:gd name="connsiteX1" fmla="*/ 347663 w 866775"/>
                  <a:gd name="connsiteY1" fmla="*/ 85725 h 514350"/>
                  <a:gd name="connsiteX2" fmla="*/ 204788 w 866775"/>
                  <a:gd name="connsiteY2" fmla="*/ 90488 h 514350"/>
                  <a:gd name="connsiteX3" fmla="*/ 185738 w 866775"/>
                  <a:gd name="connsiteY3" fmla="*/ 42863 h 514350"/>
                  <a:gd name="connsiteX4" fmla="*/ 119063 w 866775"/>
                  <a:gd name="connsiteY4" fmla="*/ 33338 h 514350"/>
                  <a:gd name="connsiteX5" fmla="*/ 0 w 866775"/>
                  <a:gd name="connsiteY5" fmla="*/ 61913 h 514350"/>
                  <a:gd name="connsiteX6" fmla="*/ 80963 w 866775"/>
                  <a:gd name="connsiteY6" fmla="*/ 157163 h 514350"/>
                  <a:gd name="connsiteX7" fmla="*/ 123825 w 866775"/>
                  <a:gd name="connsiteY7" fmla="*/ 180975 h 514350"/>
                  <a:gd name="connsiteX8" fmla="*/ 176213 w 866775"/>
                  <a:gd name="connsiteY8" fmla="*/ 171450 h 514350"/>
                  <a:gd name="connsiteX9" fmla="*/ 200025 w 866775"/>
                  <a:gd name="connsiteY9" fmla="*/ 171450 h 514350"/>
                  <a:gd name="connsiteX10" fmla="*/ 238125 w 866775"/>
                  <a:gd name="connsiteY10" fmla="*/ 200025 h 514350"/>
                  <a:gd name="connsiteX11" fmla="*/ 252413 w 866775"/>
                  <a:gd name="connsiteY11" fmla="*/ 214313 h 514350"/>
                  <a:gd name="connsiteX12" fmla="*/ 276225 w 866775"/>
                  <a:gd name="connsiteY12" fmla="*/ 233363 h 514350"/>
                  <a:gd name="connsiteX13" fmla="*/ 295275 w 866775"/>
                  <a:gd name="connsiteY13" fmla="*/ 271463 h 514350"/>
                  <a:gd name="connsiteX14" fmla="*/ 314325 w 866775"/>
                  <a:gd name="connsiteY14" fmla="*/ 314325 h 514350"/>
                  <a:gd name="connsiteX15" fmla="*/ 361950 w 866775"/>
                  <a:gd name="connsiteY15" fmla="*/ 376238 h 514350"/>
                  <a:gd name="connsiteX16" fmla="*/ 385763 w 866775"/>
                  <a:gd name="connsiteY16" fmla="*/ 476250 h 514350"/>
                  <a:gd name="connsiteX17" fmla="*/ 457200 w 866775"/>
                  <a:gd name="connsiteY17" fmla="*/ 514350 h 514350"/>
                  <a:gd name="connsiteX18" fmla="*/ 514350 w 866775"/>
                  <a:gd name="connsiteY18" fmla="*/ 457200 h 514350"/>
                  <a:gd name="connsiteX19" fmla="*/ 547688 w 866775"/>
                  <a:gd name="connsiteY19" fmla="*/ 433388 h 514350"/>
                  <a:gd name="connsiteX20" fmla="*/ 557213 w 866775"/>
                  <a:gd name="connsiteY20" fmla="*/ 419100 h 514350"/>
                  <a:gd name="connsiteX21" fmla="*/ 590550 w 866775"/>
                  <a:gd name="connsiteY21" fmla="*/ 366713 h 514350"/>
                  <a:gd name="connsiteX22" fmla="*/ 638175 w 866775"/>
                  <a:gd name="connsiteY22" fmla="*/ 333375 h 514350"/>
                  <a:gd name="connsiteX23" fmla="*/ 704850 w 866775"/>
                  <a:gd name="connsiteY23" fmla="*/ 285750 h 514350"/>
                  <a:gd name="connsiteX24" fmla="*/ 752475 w 866775"/>
                  <a:gd name="connsiteY24" fmla="*/ 228600 h 514350"/>
                  <a:gd name="connsiteX25" fmla="*/ 823913 w 866775"/>
                  <a:gd name="connsiteY25" fmla="*/ 185738 h 514350"/>
                  <a:gd name="connsiteX26" fmla="*/ 866775 w 866775"/>
                  <a:gd name="connsiteY26" fmla="*/ 152400 h 514350"/>
                  <a:gd name="connsiteX27" fmla="*/ 857250 w 866775"/>
                  <a:gd name="connsiteY27" fmla="*/ 95250 h 514350"/>
                  <a:gd name="connsiteX28" fmla="*/ 795338 w 866775"/>
                  <a:gd name="connsiteY28" fmla="*/ 95250 h 514350"/>
                  <a:gd name="connsiteX29" fmla="*/ 752475 w 866775"/>
                  <a:gd name="connsiteY29" fmla="*/ 76200 h 514350"/>
                  <a:gd name="connsiteX30" fmla="*/ 685800 w 866775"/>
                  <a:gd name="connsiteY30" fmla="*/ 76200 h 514350"/>
                  <a:gd name="connsiteX31" fmla="*/ 642938 w 866775"/>
                  <a:gd name="connsiteY31" fmla="*/ 66675 h 514350"/>
                  <a:gd name="connsiteX32" fmla="*/ 561975 w 866775"/>
                  <a:gd name="connsiteY32" fmla="*/ 52388 h 514350"/>
                  <a:gd name="connsiteX33" fmla="*/ 514350 w 866775"/>
                  <a:gd name="connsiteY33" fmla="*/ 47625 h 514350"/>
                  <a:gd name="connsiteX34" fmla="*/ 485775 w 866775"/>
                  <a:gd name="connsiteY34" fmla="*/ 33338 h 514350"/>
                  <a:gd name="connsiteX35" fmla="*/ 438150 w 866775"/>
                  <a:gd name="connsiteY35" fmla="*/ 0 h 514350"/>
                  <a:gd name="connsiteX36" fmla="*/ 347663 w 866775"/>
                  <a:gd name="connsiteY36" fmla="*/ 85725 h 5143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66775" h="514350">
                    <a:moveTo>
                      <a:pt x="347663" y="85725"/>
                    </a:moveTo>
                    <a:lnTo>
                      <a:pt x="347663" y="85725"/>
                    </a:lnTo>
                    <a:lnTo>
                      <a:pt x="204788" y="90488"/>
                    </a:lnTo>
                    <a:cubicBezTo>
                      <a:pt x="189254" y="49064"/>
                      <a:pt x="196565" y="64520"/>
                      <a:pt x="185738" y="42863"/>
                    </a:cubicBezTo>
                    <a:lnTo>
                      <a:pt x="119063" y="33338"/>
                    </a:lnTo>
                    <a:lnTo>
                      <a:pt x="0" y="61913"/>
                    </a:lnTo>
                    <a:lnTo>
                      <a:pt x="80963" y="157163"/>
                    </a:lnTo>
                    <a:lnTo>
                      <a:pt x="123825" y="180975"/>
                    </a:lnTo>
                    <a:cubicBezTo>
                      <a:pt x="169787" y="170761"/>
                      <a:pt x="152052" y="171450"/>
                      <a:pt x="176213" y="171450"/>
                    </a:cubicBezTo>
                    <a:lnTo>
                      <a:pt x="200025" y="171450"/>
                    </a:lnTo>
                    <a:cubicBezTo>
                      <a:pt x="212725" y="180975"/>
                      <a:pt x="225838" y="189972"/>
                      <a:pt x="238125" y="200025"/>
                    </a:cubicBezTo>
                    <a:cubicBezTo>
                      <a:pt x="243338" y="204290"/>
                      <a:pt x="247299" y="209930"/>
                      <a:pt x="252413" y="214313"/>
                    </a:cubicBezTo>
                    <a:cubicBezTo>
                      <a:pt x="288871" y="245562"/>
                      <a:pt x="261435" y="218570"/>
                      <a:pt x="276225" y="233363"/>
                    </a:cubicBezTo>
                    <a:lnTo>
                      <a:pt x="295275" y="271463"/>
                    </a:lnTo>
                    <a:lnTo>
                      <a:pt x="314325" y="314325"/>
                    </a:lnTo>
                    <a:lnTo>
                      <a:pt x="361950" y="376238"/>
                    </a:lnTo>
                    <a:lnTo>
                      <a:pt x="385763" y="476250"/>
                    </a:lnTo>
                    <a:lnTo>
                      <a:pt x="457200" y="514350"/>
                    </a:lnTo>
                    <a:lnTo>
                      <a:pt x="514350" y="457200"/>
                    </a:lnTo>
                    <a:cubicBezTo>
                      <a:pt x="525463" y="449263"/>
                      <a:pt x="537481" y="442461"/>
                      <a:pt x="547688" y="433388"/>
                    </a:cubicBezTo>
                    <a:cubicBezTo>
                      <a:pt x="551966" y="429585"/>
                      <a:pt x="557213" y="419100"/>
                      <a:pt x="557213" y="419100"/>
                    </a:cubicBezTo>
                    <a:lnTo>
                      <a:pt x="590550" y="366713"/>
                    </a:lnTo>
                    <a:lnTo>
                      <a:pt x="638175" y="333375"/>
                    </a:lnTo>
                    <a:lnTo>
                      <a:pt x="704850" y="285750"/>
                    </a:lnTo>
                    <a:lnTo>
                      <a:pt x="752475" y="228600"/>
                    </a:lnTo>
                    <a:lnTo>
                      <a:pt x="823913" y="185738"/>
                    </a:lnTo>
                    <a:lnTo>
                      <a:pt x="866775" y="152400"/>
                    </a:lnTo>
                    <a:lnTo>
                      <a:pt x="857250" y="95250"/>
                    </a:lnTo>
                    <a:cubicBezTo>
                      <a:pt x="831857" y="98072"/>
                      <a:pt x="817418" y="104713"/>
                      <a:pt x="795338" y="95250"/>
                    </a:cubicBezTo>
                    <a:cubicBezTo>
                      <a:pt x="775197" y="86618"/>
                      <a:pt x="782093" y="76200"/>
                      <a:pt x="752475" y="76200"/>
                    </a:cubicBezTo>
                    <a:lnTo>
                      <a:pt x="685800" y="76200"/>
                    </a:lnTo>
                    <a:lnTo>
                      <a:pt x="642938" y="66675"/>
                    </a:lnTo>
                    <a:lnTo>
                      <a:pt x="561975" y="52388"/>
                    </a:lnTo>
                    <a:cubicBezTo>
                      <a:pt x="546100" y="50800"/>
                      <a:pt x="529828" y="51494"/>
                      <a:pt x="514350" y="47625"/>
                    </a:cubicBezTo>
                    <a:cubicBezTo>
                      <a:pt x="504019" y="45042"/>
                      <a:pt x="485775" y="33338"/>
                      <a:pt x="485775" y="33338"/>
                    </a:cubicBezTo>
                    <a:lnTo>
                      <a:pt x="438150" y="0"/>
                    </a:lnTo>
                    <a:lnTo>
                      <a:pt x="347663" y="85725"/>
                    </a:lnTo>
                    <a:close/>
                  </a:path>
                </a:pathLst>
              </a:custGeom>
              <a:solidFill>
                <a:srgbClr val="C0A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Полилиния 173"/>
              <p:cNvSpPr/>
              <p:nvPr/>
            </p:nvSpPr>
            <p:spPr>
              <a:xfrm>
                <a:off x="4607196" y="1972126"/>
                <a:ext cx="240135" cy="886437"/>
              </a:xfrm>
              <a:custGeom>
                <a:gdLst>
                  <a:gd name="connsiteX0" fmla="*/ 57150 w 200025"/>
                  <a:gd name="connsiteY0" fmla="*/ 71438 h 823913"/>
                  <a:gd name="connsiteX1" fmla="*/ 114300 w 200025"/>
                  <a:gd name="connsiteY1" fmla="*/ 0 h 823913"/>
                  <a:gd name="connsiteX2" fmla="*/ 185738 w 200025"/>
                  <a:gd name="connsiteY2" fmla="*/ 171450 h 823913"/>
                  <a:gd name="connsiteX3" fmla="*/ 200025 w 200025"/>
                  <a:gd name="connsiteY3" fmla="*/ 481013 h 823913"/>
                  <a:gd name="connsiteX4" fmla="*/ 195263 w 200025"/>
                  <a:gd name="connsiteY4" fmla="*/ 542925 h 823913"/>
                  <a:gd name="connsiteX5" fmla="*/ 157163 w 200025"/>
                  <a:gd name="connsiteY5" fmla="*/ 714375 h 823913"/>
                  <a:gd name="connsiteX6" fmla="*/ 100013 w 200025"/>
                  <a:gd name="connsiteY6" fmla="*/ 823913 h 823913"/>
                  <a:gd name="connsiteX7" fmla="*/ 61913 w 200025"/>
                  <a:gd name="connsiteY7" fmla="*/ 785813 h 823913"/>
                  <a:gd name="connsiteX8" fmla="*/ 61913 w 200025"/>
                  <a:gd name="connsiteY8" fmla="*/ 733425 h 823913"/>
                  <a:gd name="connsiteX9" fmla="*/ 52388 w 200025"/>
                  <a:gd name="connsiteY9" fmla="*/ 666750 h 823913"/>
                  <a:gd name="connsiteX10" fmla="*/ 42863 w 200025"/>
                  <a:gd name="connsiteY10" fmla="*/ 619125 h 823913"/>
                  <a:gd name="connsiteX11" fmla="*/ 0 w 200025"/>
                  <a:gd name="connsiteY11" fmla="*/ 566738 h 823913"/>
                  <a:gd name="connsiteX12" fmla="*/ 14288 w 200025"/>
                  <a:gd name="connsiteY12" fmla="*/ 514350 h 823913"/>
                  <a:gd name="connsiteX13" fmla="*/ 28575 w 200025"/>
                  <a:gd name="connsiteY13" fmla="*/ 476250 h 823913"/>
                  <a:gd name="connsiteX14" fmla="*/ 57150 w 200025"/>
                  <a:gd name="connsiteY14" fmla="*/ 319088 h 823913"/>
                  <a:gd name="connsiteX15" fmla="*/ 57150 w 200025"/>
                  <a:gd name="connsiteY15" fmla="*/ 128588 h 823913"/>
                  <a:gd name="connsiteX16" fmla="*/ 57150 w 200025"/>
                  <a:gd name="connsiteY16" fmla="*/ 71438 h 8239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25" h="823913">
                    <a:moveTo>
                      <a:pt x="57150" y="71438"/>
                    </a:moveTo>
                    <a:lnTo>
                      <a:pt x="114300" y="0"/>
                    </a:lnTo>
                    <a:lnTo>
                      <a:pt x="185738" y="171450"/>
                    </a:lnTo>
                    <a:lnTo>
                      <a:pt x="200025" y="481013"/>
                    </a:lnTo>
                    <a:cubicBezTo>
                      <a:pt x="194562" y="530186"/>
                      <a:pt x="195263" y="509500"/>
                      <a:pt x="195263" y="542925"/>
                    </a:cubicBezTo>
                    <a:lnTo>
                      <a:pt x="157163" y="714375"/>
                    </a:lnTo>
                    <a:lnTo>
                      <a:pt x="100013" y="823913"/>
                    </a:lnTo>
                    <a:lnTo>
                      <a:pt x="61913" y="785813"/>
                    </a:lnTo>
                    <a:lnTo>
                      <a:pt x="61913" y="733425"/>
                    </a:lnTo>
                    <a:lnTo>
                      <a:pt x="52388" y="666750"/>
                    </a:lnTo>
                    <a:cubicBezTo>
                      <a:pt x="42519" y="622338"/>
                      <a:pt x="42863" y="638524"/>
                      <a:pt x="42863" y="619125"/>
                    </a:cubicBezTo>
                    <a:lnTo>
                      <a:pt x="0" y="566738"/>
                    </a:lnTo>
                    <a:lnTo>
                      <a:pt x="14288" y="514350"/>
                    </a:lnTo>
                    <a:lnTo>
                      <a:pt x="28575" y="476250"/>
                    </a:lnTo>
                    <a:lnTo>
                      <a:pt x="57150" y="319088"/>
                    </a:lnTo>
                    <a:lnTo>
                      <a:pt x="57150" y="128588"/>
                    </a:lnTo>
                    <a:lnTo>
                      <a:pt x="57150" y="714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B1601"/>
                  </a:gs>
                  <a:gs pos="50000">
                    <a:srgbClr val="9F816A"/>
                  </a:gs>
                  <a:gs pos="100000">
                    <a:srgbClr val="896A4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6" name="Группа 115"/>
            <p:cNvGrpSpPr/>
            <p:nvPr/>
          </p:nvGrpSpPr>
          <p:grpSpPr>
            <a:xfrm>
              <a:off x="5965086" y="3048971"/>
              <a:ext cx="364894" cy="384695"/>
              <a:chOff x="3540358" y="415336"/>
              <a:chExt cx="2180153" cy="2821158"/>
            </a:xfrm>
          </p:grpSpPr>
          <p:sp>
            <p:nvSpPr>
              <p:cNvPr id="118" name="Овал 117"/>
              <p:cNvSpPr/>
              <p:nvPr/>
            </p:nvSpPr>
            <p:spPr>
              <a:xfrm>
                <a:off x="3540358" y="1074590"/>
                <a:ext cx="2180153" cy="2161904"/>
              </a:xfrm>
              <a:prstGeom prst="ellipse">
                <a:avLst/>
              </a:prstGeom>
              <a:solidFill>
                <a:srgbClr val="FDE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035418" y="1364963"/>
                <a:ext cx="495300" cy="1581150"/>
              </a:xfrm>
              <a:custGeom>
                <a:gdLst>
                  <a:gd name="connsiteX0" fmla="*/ 180975 w 495300"/>
                  <a:gd name="connsiteY0" fmla="*/ 0 h 1581150"/>
                  <a:gd name="connsiteX1" fmla="*/ 180975 w 495300"/>
                  <a:gd name="connsiteY1" fmla="*/ 0 h 1581150"/>
                  <a:gd name="connsiteX2" fmla="*/ 347662 w 495300"/>
                  <a:gd name="connsiteY2" fmla="*/ 76200 h 1581150"/>
                  <a:gd name="connsiteX3" fmla="*/ 419100 w 495300"/>
                  <a:gd name="connsiteY3" fmla="*/ 200025 h 1581150"/>
                  <a:gd name="connsiteX4" fmla="*/ 447675 w 495300"/>
                  <a:gd name="connsiteY4" fmla="*/ 304800 h 1581150"/>
                  <a:gd name="connsiteX5" fmla="*/ 438150 w 495300"/>
                  <a:gd name="connsiteY5" fmla="*/ 366712 h 1581150"/>
                  <a:gd name="connsiteX6" fmla="*/ 452437 w 495300"/>
                  <a:gd name="connsiteY6" fmla="*/ 504825 h 1581150"/>
                  <a:gd name="connsiteX7" fmla="*/ 481012 w 495300"/>
                  <a:gd name="connsiteY7" fmla="*/ 647700 h 1581150"/>
                  <a:gd name="connsiteX8" fmla="*/ 481012 w 495300"/>
                  <a:gd name="connsiteY8" fmla="*/ 876300 h 1581150"/>
                  <a:gd name="connsiteX9" fmla="*/ 495300 w 495300"/>
                  <a:gd name="connsiteY9" fmla="*/ 1038225 h 1581150"/>
                  <a:gd name="connsiteX10" fmla="*/ 490537 w 495300"/>
                  <a:gd name="connsiteY10" fmla="*/ 1162050 h 1581150"/>
                  <a:gd name="connsiteX11" fmla="*/ 485775 w 495300"/>
                  <a:gd name="connsiteY11" fmla="*/ 1223962 h 1581150"/>
                  <a:gd name="connsiteX12" fmla="*/ 471487 w 495300"/>
                  <a:gd name="connsiteY12" fmla="*/ 1309687 h 1581150"/>
                  <a:gd name="connsiteX13" fmla="*/ 457200 w 495300"/>
                  <a:gd name="connsiteY13" fmla="*/ 1371600 h 1581150"/>
                  <a:gd name="connsiteX14" fmla="*/ 357187 w 495300"/>
                  <a:gd name="connsiteY14" fmla="*/ 1447800 h 1581150"/>
                  <a:gd name="connsiteX15" fmla="*/ 323850 w 495300"/>
                  <a:gd name="connsiteY15" fmla="*/ 1490662 h 1581150"/>
                  <a:gd name="connsiteX16" fmla="*/ 276225 w 495300"/>
                  <a:gd name="connsiteY16" fmla="*/ 1528762 h 1581150"/>
                  <a:gd name="connsiteX17" fmla="*/ 233362 w 495300"/>
                  <a:gd name="connsiteY17" fmla="*/ 1552575 h 1581150"/>
                  <a:gd name="connsiteX18" fmla="*/ 147637 w 495300"/>
                  <a:gd name="connsiteY18" fmla="*/ 1581150 h 1581150"/>
                  <a:gd name="connsiteX19" fmla="*/ 38100 w 495300"/>
                  <a:gd name="connsiteY19" fmla="*/ 1490662 h 1581150"/>
                  <a:gd name="connsiteX20" fmla="*/ 52387 w 495300"/>
                  <a:gd name="connsiteY20" fmla="*/ 1443037 h 1581150"/>
                  <a:gd name="connsiteX21" fmla="*/ 61912 w 495300"/>
                  <a:gd name="connsiteY21" fmla="*/ 1419225 h 1581150"/>
                  <a:gd name="connsiteX22" fmla="*/ 23812 w 495300"/>
                  <a:gd name="connsiteY22" fmla="*/ 1357312 h 1581150"/>
                  <a:gd name="connsiteX23" fmla="*/ 28575 w 495300"/>
                  <a:gd name="connsiteY23" fmla="*/ 1295400 h 1581150"/>
                  <a:gd name="connsiteX24" fmla="*/ 0 w 495300"/>
                  <a:gd name="connsiteY24" fmla="*/ 1271587 h 1581150"/>
                  <a:gd name="connsiteX25" fmla="*/ 19050 w 495300"/>
                  <a:gd name="connsiteY25" fmla="*/ 1209675 h 1581150"/>
                  <a:gd name="connsiteX26" fmla="*/ 128587 w 495300"/>
                  <a:gd name="connsiteY26" fmla="*/ 1128712 h 1581150"/>
                  <a:gd name="connsiteX27" fmla="*/ 233362 w 495300"/>
                  <a:gd name="connsiteY27" fmla="*/ 957262 h 1581150"/>
                  <a:gd name="connsiteX28" fmla="*/ 271462 w 495300"/>
                  <a:gd name="connsiteY28" fmla="*/ 900112 h 1581150"/>
                  <a:gd name="connsiteX29" fmla="*/ 338137 w 495300"/>
                  <a:gd name="connsiteY29" fmla="*/ 709612 h 1581150"/>
                  <a:gd name="connsiteX30" fmla="*/ 352425 w 495300"/>
                  <a:gd name="connsiteY30" fmla="*/ 333375 h 1581150"/>
                  <a:gd name="connsiteX31" fmla="*/ 333375 w 495300"/>
                  <a:gd name="connsiteY31" fmla="*/ 257175 h 1581150"/>
                  <a:gd name="connsiteX32" fmla="*/ 290512 w 495300"/>
                  <a:gd name="connsiteY32" fmla="*/ 142875 h 1581150"/>
                  <a:gd name="connsiteX33" fmla="*/ 180975 w 495300"/>
                  <a:gd name="connsiteY33" fmla="*/ 0 h 1581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300" h="1581150">
                    <a:moveTo>
                      <a:pt x="180975" y="0"/>
                    </a:moveTo>
                    <a:lnTo>
                      <a:pt x="180975" y="0"/>
                    </a:lnTo>
                    <a:lnTo>
                      <a:pt x="347662" y="76200"/>
                    </a:lnTo>
                    <a:lnTo>
                      <a:pt x="419100" y="200025"/>
                    </a:lnTo>
                    <a:lnTo>
                      <a:pt x="447675" y="304800"/>
                    </a:lnTo>
                    <a:cubicBezTo>
                      <a:pt x="437216" y="357095"/>
                      <a:pt x="438150" y="336236"/>
                      <a:pt x="438150" y="366712"/>
                    </a:cubicBezTo>
                    <a:lnTo>
                      <a:pt x="452437" y="504825"/>
                    </a:lnTo>
                    <a:lnTo>
                      <a:pt x="481012" y="647700"/>
                    </a:lnTo>
                    <a:lnTo>
                      <a:pt x="481012" y="876300"/>
                    </a:lnTo>
                    <a:lnTo>
                      <a:pt x="495300" y="1038225"/>
                    </a:lnTo>
                    <a:lnTo>
                      <a:pt x="490537" y="1162050"/>
                    </a:lnTo>
                    <a:cubicBezTo>
                      <a:pt x="485074" y="1211223"/>
                      <a:pt x="485775" y="1190537"/>
                      <a:pt x="485775" y="1223962"/>
                    </a:cubicBezTo>
                    <a:lnTo>
                      <a:pt x="471487" y="1309687"/>
                    </a:lnTo>
                    <a:cubicBezTo>
                      <a:pt x="455192" y="1358574"/>
                      <a:pt x="457200" y="1337490"/>
                      <a:pt x="457200" y="1371600"/>
                    </a:cubicBezTo>
                    <a:lnTo>
                      <a:pt x="357187" y="1447800"/>
                    </a:lnTo>
                    <a:cubicBezTo>
                      <a:pt x="330765" y="1484791"/>
                      <a:pt x="343031" y="1471481"/>
                      <a:pt x="323850" y="1490662"/>
                    </a:cubicBezTo>
                    <a:lnTo>
                      <a:pt x="276225" y="1528762"/>
                    </a:lnTo>
                    <a:lnTo>
                      <a:pt x="233362" y="1552575"/>
                    </a:lnTo>
                    <a:lnTo>
                      <a:pt x="147637" y="1581150"/>
                    </a:lnTo>
                    <a:lnTo>
                      <a:pt x="38100" y="1490662"/>
                    </a:lnTo>
                    <a:cubicBezTo>
                      <a:pt x="42862" y="1474787"/>
                      <a:pt x="46813" y="1458645"/>
                      <a:pt x="52387" y="1443037"/>
                    </a:cubicBezTo>
                    <a:cubicBezTo>
                      <a:pt x="62622" y="1414379"/>
                      <a:pt x="61912" y="1432917"/>
                      <a:pt x="61912" y="1419225"/>
                    </a:cubicBezTo>
                    <a:lnTo>
                      <a:pt x="23812" y="1357312"/>
                    </a:lnTo>
                    <a:cubicBezTo>
                      <a:pt x="29049" y="1304948"/>
                      <a:pt x="28575" y="1325641"/>
                      <a:pt x="28575" y="1295400"/>
                    </a:cubicBezTo>
                    <a:lnTo>
                      <a:pt x="0" y="1271587"/>
                    </a:lnTo>
                    <a:lnTo>
                      <a:pt x="19050" y="1209675"/>
                    </a:lnTo>
                    <a:lnTo>
                      <a:pt x="128587" y="1128712"/>
                    </a:lnTo>
                    <a:lnTo>
                      <a:pt x="233362" y="957262"/>
                    </a:lnTo>
                    <a:cubicBezTo>
                      <a:pt x="268736" y="906729"/>
                      <a:pt x="258035" y="926970"/>
                      <a:pt x="271462" y="900112"/>
                    </a:cubicBezTo>
                    <a:lnTo>
                      <a:pt x="338137" y="709612"/>
                    </a:lnTo>
                    <a:cubicBezTo>
                      <a:pt x="356205" y="444628"/>
                      <a:pt x="352425" y="570074"/>
                      <a:pt x="352425" y="333375"/>
                    </a:cubicBezTo>
                    <a:lnTo>
                      <a:pt x="333375" y="257175"/>
                    </a:lnTo>
                    <a:lnTo>
                      <a:pt x="290512" y="1428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3615335" y="2146899"/>
                <a:ext cx="523875" cy="842962"/>
              </a:xfrm>
              <a:custGeom>
                <a:gdLst>
                  <a:gd name="connsiteX0" fmla="*/ 523875 w 523875"/>
                  <a:gd name="connsiteY0" fmla="*/ 623887 h 842962"/>
                  <a:gd name="connsiteX1" fmla="*/ 428625 w 523875"/>
                  <a:gd name="connsiteY1" fmla="*/ 842962 h 842962"/>
                  <a:gd name="connsiteX2" fmla="*/ 309562 w 523875"/>
                  <a:gd name="connsiteY2" fmla="*/ 738187 h 842962"/>
                  <a:gd name="connsiteX3" fmla="*/ 214312 w 523875"/>
                  <a:gd name="connsiteY3" fmla="*/ 647700 h 842962"/>
                  <a:gd name="connsiteX4" fmla="*/ 61912 w 523875"/>
                  <a:gd name="connsiteY4" fmla="*/ 481012 h 842962"/>
                  <a:gd name="connsiteX5" fmla="*/ 57150 w 523875"/>
                  <a:gd name="connsiteY5" fmla="*/ 409575 h 842962"/>
                  <a:gd name="connsiteX6" fmla="*/ 0 w 523875"/>
                  <a:gd name="connsiteY6" fmla="*/ 233362 h 842962"/>
                  <a:gd name="connsiteX7" fmla="*/ 19050 w 523875"/>
                  <a:gd name="connsiteY7" fmla="*/ 138112 h 842962"/>
                  <a:gd name="connsiteX8" fmla="*/ 57150 w 523875"/>
                  <a:gd name="connsiteY8" fmla="*/ 0 h 842962"/>
                  <a:gd name="connsiteX9" fmla="*/ 142875 w 523875"/>
                  <a:gd name="connsiteY9" fmla="*/ 185737 h 842962"/>
                  <a:gd name="connsiteX10" fmla="*/ 195262 w 523875"/>
                  <a:gd name="connsiteY10" fmla="*/ 266700 h 842962"/>
                  <a:gd name="connsiteX11" fmla="*/ 204787 w 523875"/>
                  <a:gd name="connsiteY11" fmla="*/ 280987 h 842962"/>
                  <a:gd name="connsiteX12" fmla="*/ 419100 w 523875"/>
                  <a:gd name="connsiteY12" fmla="*/ 571500 h 842962"/>
                  <a:gd name="connsiteX13" fmla="*/ 523875 w 523875"/>
                  <a:gd name="connsiteY13" fmla="*/ 623887 h 8429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3875" h="842962">
                    <a:moveTo>
                      <a:pt x="523875" y="623887"/>
                    </a:moveTo>
                    <a:lnTo>
                      <a:pt x="428625" y="842962"/>
                    </a:lnTo>
                    <a:lnTo>
                      <a:pt x="309562" y="738187"/>
                    </a:lnTo>
                    <a:lnTo>
                      <a:pt x="214312" y="647700"/>
                    </a:lnTo>
                    <a:lnTo>
                      <a:pt x="61912" y="481012"/>
                    </a:lnTo>
                    <a:lnTo>
                      <a:pt x="57150" y="409575"/>
                    </a:lnTo>
                    <a:lnTo>
                      <a:pt x="0" y="233362"/>
                    </a:lnTo>
                    <a:lnTo>
                      <a:pt x="19050" y="138112"/>
                    </a:lnTo>
                    <a:lnTo>
                      <a:pt x="57150" y="0"/>
                    </a:lnTo>
                    <a:lnTo>
                      <a:pt x="142875" y="185737"/>
                    </a:lnTo>
                    <a:cubicBezTo>
                      <a:pt x="188147" y="246100"/>
                      <a:pt x="156646" y="200500"/>
                      <a:pt x="195262" y="266700"/>
                    </a:cubicBezTo>
                    <a:cubicBezTo>
                      <a:pt x="198146" y="271644"/>
                      <a:pt x="204787" y="280987"/>
                      <a:pt x="204787" y="280987"/>
                    </a:cubicBezTo>
                    <a:lnTo>
                      <a:pt x="419100" y="571500"/>
                    </a:lnTo>
                    <a:lnTo>
                      <a:pt x="523875" y="623887"/>
                    </a:lnTo>
                    <a:close/>
                  </a:path>
                </a:pathLst>
              </a:custGeom>
              <a:solidFill>
                <a:srgbClr val="F2E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5041423" y="1369725"/>
                <a:ext cx="547688" cy="1576388"/>
              </a:xfrm>
              <a:custGeom>
                <a:gdLst>
                  <a:gd name="connsiteX0" fmla="*/ 0 w 547688"/>
                  <a:gd name="connsiteY0" fmla="*/ 0 h 1576388"/>
                  <a:gd name="connsiteX1" fmla="*/ 161925 w 547688"/>
                  <a:gd name="connsiteY1" fmla="*/ 0 h 1576388"/>
                  <a:gd name="connsiteX2" fmla="*/ 323850 w 547688"/>
                  <a:gd name="connsiteY2" fmla="*/ 52388 h 1576388"/>
                  <a:gd name="connsiteX3" fmla="*/ 414338 w 547688"/>
                  <a:gd name="connsiteY3" fmla="*/ 138113 h 1576388"/>
                  <a:gd name="connsiteX4" fmla="*/ 433388 w 547688"/>
                  <a:gd name="connsiteY4" fmla="*/ 180975 h 1576388"/>
                  <a:gd name="connsiteX5" fmla="*/ 471488 w 547688"/>
                  <a:gd name="connsiteY5" fmla="*/ 442913 h 1576388"/>
                  <a:gd name="connsiteX6" fmla="*/ 500063 w 547688"/>
                  <a:gd name="connsiteY6" fmla="*/ 614363 h 1576388"/>
                  <a:gd name="connsiteX7" fmla="*/ 519113 w 547688"/>
                  <a:gd name="connsiteY7" fmla="*/ 833438 h 1576388"/>
                  <a:gd name="connsiteX8" fmla="*/ 509588 w 547688"/>
                  <a:gd name="connsiteY8" fmla="*/ 1085850 h 1576388"/>
                  <a:gd name="connsiteX9" fmla="*/ 547688 w 547688"/>
                  <a:gd name="connsiteY9" fmla="*/ 1214438 h 1576388"/>
                  <a:gd name="connsiteX10" fmla="*/ 542925 w 547688"/>
                  <a:gd name="connsiteY10" fmla="*/ 1266825 h 1576388"/>
                  <a:gd name="connsiteX11" fmla="*/ 533400 w 547688"/>
                  <a:gd name="connsiteY11" fmla="*/ 1347788 h 1576388"/>
                  <a:gd name="connsiteX12" fmla="*/ 433388 w 547688"/>
                  <a:gd name="connsiteY12" fmla="*/ 1471613 h 1576388"/>
                  <a:gd name="connsiteX13" fmla="*/ 261938 w 547688"/>
                  <a:gd name="connsiteY13" fmla="*/ 1576388 h 1576388"/>
                  <a:gd name="connsiteX14" fmla="*/ 138113 w 547688"/>
                  <a:gd name="connsiteY14" fmla="*/ 1571625 h 1576388"/>
                  <a:gd name="connsiteX15" fmla="*/ 266700 w 547688"/>
                  <a:gd name="connsiteY15" fmla="*/ 1514475 h 1576388"/>
                  <a:gd name="connsiteX16" fmla="*/ 300038 w 547688"/>
                  <a:gd name="connsiteY16" fmla="*/ 1485900 h 1576388"/>
                  <a:gd name="connsiteX17" fmla="*/ 409575 w 547688"/>
                  <a:gd name="connsiteY17" fmla="*/ 1376363 h 1576388"/>
                  <a:gd name="connsiteX18" fmla="*/ 414338 w 547688"/>
                  <a:gd name="connsiteY18" fmla="*/ 1247775 h 1576388"/>
                  <a:gd name="connsiteX19" fmla="*/ 414338 w 547688"/>
                  <a:gd name="connsiteY19" fmla="*/ 1123950 h 1576388"/>
                  <a:gd name="connsiteX20" fmla="*/ 428625 w 547688"/>
                  <a:gd name="connsiteY20" fmla="*/ 1066800 h 1576388"/>
                  <a:gd name="connsiteX21" fmla="*/ 461963 w 547688"/>
                  <a:gd name="connsiteY21" fmla="*/ 852488 h 1576388"/>
                  <a:gd name="connsiteX22" fmla="*/ 461963 w 547688"/>
                  <a:gd name="connsiteY22" fmla="*/ 790575 h 1576388"/>
                  <a:gd name="connsiteX23" fmla="*/ 457200 w 547688"/>
                  <a:gd name="connsiteY23" fmla="*/ 614363 h 1576388"/>
                  <a:gd name="connsiteX24" fmla="*/ 442913 w 547688"/>
                  <a:gd name="connsiteY24" fmla="*/ 576263 h 1576388"/>
                  <a:gd name="connsiteX25" fmla="*/ 371475 w 547688"/>
                  <a:gd name="connsiteY25" fmla="*/ 404813 h 1576388"/>
                  <a:gd name="connsiteX26" fmla="*/ 361950 w 547688"/>
                  <a:gd name="connsiteY26" fmla="*/ 357188 h 1576388"/>
                  <a:gd name="connsiteX27" fmla="*/ 333375 w 547688"/>
                  <a:gd name="connsiteY27" fmla="*/ 290513 h 1576388"/>
                  <a:gd name="connsiteX28" fmla="*/ 309563 w 547688"/>
                  <a:gd name="connsiteY28" fmla="*/ 200025 h 1576388"/>
                  <a:gd name="connsiteX29" fmla="*/ 285750 w 547688"/>
                  <a:gd name="connsiteY29" fmla="*/ 157163 h 1576388"/>
                  <a:gd name="connsiteX30" fmla="*/ 276225 w 547688"/>
                  <a:gd name="connsiteY30" fmla="*/ 142875 h 1576388"/>
                  <a:gd name="connsiteX31" fmla="*/ 271463 w 547688"/>
                  <a:gd name="connsiteY31" fmla="*/ 128588 h 1576388"/>
                  <a:gd name="connsiteX32" fmla="*/ 209550 w 547688"/>
                  <a:gd name="connsiteY32" fmla="*/ 71438 h 1576388"/>
                  <a:gd name="connsiteX33" fmla="*/ 171450 w 547688"/>
                  <a:gd name="connsiteY33" fmla="*/ 57150 h 1576388"/>
                  <a:gd name="connsiteX34" fmla="*/ 157163 w 547688"/>
                  <a:gd name="connsiteY34" fmla="*/ 42863 h 1576388"/>
                  <a:gd name="connsiteX35" fmla="*/ 152400 w 547688"/>
                  <a:gd name="connsiteY35" fmla="*/ 38100 h 1576388"/>
                  <a:gd name="connsiteX36" fmla="*/ 0 w 547688"/>
                  <a:gd name="connsiteY36" fmla="*/ 0 h 1576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7688" h="1576388">
                    <a:moveTo>
                      <a:pt x="0" y="0"/>
                    </a:moveTo>
                    <a:lnTo>
                      <a:pt x="161925" y="0"/>
                    </a:lnTo>
                    <a:lnTo>
                      <a:pt x="323850" y="52388"/>
                    </a:lnTo>
                    <a:lnTo>
                      <a:pt x="414338" y="138113"/>
                    </a:lnTo>
                    <a:lnTo>
                      <a:pt x="433388" y="180975"/>
                    </a:lnTo>
                    <a:lnTo>
                      <a:pt x="471488" y="442913"/>
                    </a:lnTo>
                    <a:lnTo>
                      <a:pt x="500063" y="614363"/>
                    </a:lnTo>
                    <a:lnTo>
                      <a:pt x="519113" y="833438"/>
                    </a:lnTo>
                    <a:lnTo>
                      <a:pt x="509588" y="1085850"/>
                    </a:lnTo>
                    <a:lnTo>
                      <a:pt x="547688" y="1214438"/>
                    </a:lnTo>
                    <a:lnTo>
                      <a:pt x="542925" y="1266825"/>
                    </a:lnTo>
                    <a:lnTo>
                      <a:pt x="533400" y="1347788"/>
                    </a:lnTo>
                    <a:lnTo>
                      <a:pt x="433388" y="1471613"/>
                    </a:lnTo>
                    <a:lnTo>
                      <a:pt x="261938" y="1576388"/>
                    </a:lnTo>
                    <a:lnTo>
                      <a:pt x="138113" y="1571625"/>
                    </a:lnTo>
                    <a:lnTo>
                      <a:pt x="266700" y="1514475"/>
                    </a:lnTo>
                    <a:lnTo>
                      <a:pt x="300038" y="1485900"/>
                    </a:lnTo>
                    <a:lnTo>
                      <a:pt x="409575" y="1376363"/>
                    </a:lnTo>
                    <a:cubicBezTo>
                      <a:pt x="415809" y="1289103"/>
                      <a:pt x="414338" y="1331970"/>
                      <a:pt x="414338" y="1247775"/>
                    </a:cubicBezTo>
                    <a:lnTo>
                      <a:pt x="414338" y="1123950"/>
                    </a:lnTo>
                    <a:lnTo>
                      <a:pt x="428625" y="1066800"/>
                    </a:lnTo>
                    <a:lnTo>
                      <a:pt x="461963" y="852488"/>
                    </a:lnTo>
                    <a:lnTo>
                      <a:pt x="461963" y="790575"/>
                    </a:lnTo>
                    <a:lnTo>
                      <a:pt x="457200" y="614363"/>
                    </a:lnTo>
                    <a:lnTo>
                      <a:pt x="442913" y="576263"/>
                    </a:lnTo>
                    <a:lnTo>
                      <a:pt x="371475" y="404813"/>
                    </a:lnTo>
                    <a:cubicBezTo>
                      <a:pt x="368300" y="388938"/>
                      <a:pt x="367070" y="372547"/>
                      <a:pt x="361950" y="357188"/>
                    </a:cubicBezTo>
                    <a:cubicBezTo>
                      <a:pt x="354304" y="334249"/>
                      <a:pt x="333375" y="290513"/>
                      <a:pt x="333375" y="290513"/>
                    </a:cubicBezTo>
                    <a:lnTo>
                      <a:pt x="309563" y="200025"/>
                    </a:lnTo>
                    <a:cubicBezTo>
                      <a:pt x="301625" y="185738"/>
                      <a:pt x="293985" y="171281"/>
                      <a:pt x="285750" y="157163"/>
                    </a:cubicBezTo>
                    <a:cubicBezTo>
                      <a:pt x="282866" y="152219"/>
                      <a:pt x="278785" y="147995"/>
                      <a:pt x="276225" y="142875"/>
                    </a:cubicBezTo>
                    <a:cubicBezTo>
                      <a:pt x="273980" y="138385"/>
                      <a:pt x="271463" y="128588"/>
                      <a:pt x="271463" y="128588"/>
                    </a:cubicBezTo>
                    <a:lnTo>
                      <a:pt x="209550" y="71438"/>
                    </a:lnTo>
                    <a:cubicBezTo>
                      <a:pt x="196850" y="66675"/>
                      <a:pt x="183357" y="63645"/>
                      <a:pt x="171450" y="57150"/>
                    </a:cubicBezTo>
                    <a:cubicBezTo>
                      <a:pt x="165537" y="53925"/>
                      <a:pt x="161925" y="47625"/>
                      <a:pt x="157163" y="42863"/>
                    </a:cubicBezTo>
                    <a:lnTo>
                      <a:pt x="1524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3560246" y="1240162"/>
                <a:ext cx="631295" cy="1752600"/>
              </a:xfrm>
              <a:custGeom>
                <a:gdLst>
                  <a:gd name="connsiteX0" fmla="*/ 566737 w 623887"/>
                  <a:gd name="connsiteY0" fmla="*/ 0 h 1752600"/>
                  <a:gd name="connsiteX1" fmla="*/ 328612 w 623887"/>
                  <a:gd name="connsiteY1" fmla="*/ 90487 h 1752600"/>
                  <a:gd name="connsiteX2" fmla="*/ 133350 w 623887"/>
                  <a:gd name="connsiteY2" fmla="*/ 381000 h 1752600"/>
                  <a:gd name="connsiteX3" fmla="*/ 28575 w 623887"/>
                  <a:gd name="connsiteY3" fmla="*/ 709612 h 1752600"/>
                  <a:gd name="connsiteX4" fmla="*/ 38100 w 623887"/>
                  <a:gd name="connsiteY4" fmla="*/ 847725 h 1752600"/>
                  <a:gd name="connsiteX5" fmla="*/ 28575 w 623887"/>
                  <a:gd name="connsiteY5" fmla="*/ 923925 h 1752600"/>
                  <a:gd name="connsiteX6" fmla="*/ 0 w 623887"/>
                  <a:gd name="connsiteY6" fmla="*/ 1133475 h 1752600"/>
                  <a:gd name="connsiteX7" fmla="*/ 4762 w 623887"/>
                  <a:gd name="connsiteY7" fmla="*/ 1181100 h 1752600"/>
                  <a:gd name="connsiteX8" fmla="*/ 9525 w 623887"/>
                  <a:gd name="connsiteY8" fmla="*/ 1214437 h 1752600"/>
                  <a:gd name="connsiteX9" fmla="*/ 109537 w 623887"/>
                  <a:gd name="connsiteY9" fmla="*/ 1438275 h 1752600"/>
                  <a:gd name="connsiteX10" fmla="*/ 185737 w 623887"/>
                  <a:gd name="connsiteY10" fmla="*/ 1543050 h 1752600"/>
                  <a:gd name="connsiteX11" fmla="*/ 242887 w 623887"/>
                  <a:gd name="connsiteY11" fmla="*/ 1576387 h 1752600"/>
                  <a:gd name="connsiteX12" fmla="*/ 361950 w 623887"/>
                  <a:gd name="connsiteY12" fmla="*/ 1709737 h 1752600"/>
                  <a:gd name="connsiteX13" fmla="*/ 423862 w 623887"/>
                  <a:gd name="connsiteY13" fmla="*/ 1747837 h 1752600"/>
                  <a:gd name="connsiteX14" fmla="*/ 509587 w 623887"/>
                  <a:gd name="connsiteY14" fmla="*/ 1752600 h 1752600"/>
                  <a:gd name="connsiteX15" fmla="*/ 419100 w 623887"/>
                  <a:gd name="connsiteY15" fmla="*/ 1671637 h 1752600"/>
                  <a:gd name="connsiteX16" fmla="*/ 366712 w 623887"/>
                  <a:gd name="connsiteY16" fmla="*/ 1600200 h 1752600"/>
                  <a:gd name="connsiteX17" fmla="*/ 357187 w 623887"/>
                  <a:gd name="connsiteY17" fmla="*/ 1595437 h 1752600"/>
                  <a:gd name="connsiteX18" fmla="*/ 252412 w 623887"/>
                  <a:gd name="connsiteY18" fmla="*/ 1533525 h 1752600"/>
                  <a:gd name="connsiteX19" fmla="*/ 204787 w 623887"/>
                  <a:gd name="connsiteY19" fmla="*/ 1466850 h 1752600"/>
                  <a:gd name="connsiteX20" fmla="*/ 100012 w 623887"/>
                  <a:gd name="connsiteY20" fmla="*/ 1328737 h 1752600"/>
                  <a:gd name="connsiteX21" fmla="*/ 104775 w 623887"/>
                  <a:gd name="connsiteY21" fmla="*/ 1262062 h 1752600"/>
                  <a:gd name="connsiteX22" fmla="*/ 47625 w 623887"/>
                  <a:gd name="connsiteY22" fmla="*/ 1123950 h 1752600"/>
                  <a:gd name="connsiteX23" fmla="*/ 80962 w 623887"/>
                  <a:gd name="connsiteY23" fmla="*/ 1038225 h 1752600"/>
                  <a:gd name="connsiteX24" fmla="*/ 66675 w 623887"/>
                  <a:gd name="connsiteY24" fmla="*/ 838200 h 1752600"/>
                  <a:gd name="connsiteX25" fmla="*/ 80962 w 623887"/>
                  <a:gd name="connsiteY25" fmla="*/ 652462 h 1752600"/>
                  <a:gd name="connsiteX26" fmla="*/ 152400 w 623887"/>
                  <a:gd name="connsiteY26" fmla="*/ 438150 h 1752600"/>
                  <a:gd name="connsiteX27" fmla="*/ 414337 w 623887"/>
                  <a:gd name="connsiteY27" fmla="*/ 85725 h 1752600"/>
                  <a:gd name="connsiteX28" fmla="*/ 623887 w 623887"/>
                  <a:gd name="connsiteY28" fmla="*/ 9525 h 1752600"/>
                  <a:gd name="connsiteX29" fmla="*/ 566737 w 623887"/>
                  <a:gd name="connsiteY29" fmla="*/ 0 h 17526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23887" h="1752600">
                    <a:moveTo>
                      <a:pt x="566737" y="0"/>
                    </a:moveTo>
                    <a:lnTo>
                      <a:pt x="328612" y="90487"/>
                    </a:lnTo>
                    <a:lnTo>
                      <a:pt x="133350" y="381000"/>
                    </a:lnTo>
                    <a:lnTo>
                      <a:pt x="28575" y="709612"/>
                    </a:lnTo>
                    <a:lnTo>
                      <a:pt x="38100" y="847725"/>
                    </a:lnTo>
                    <a:cubicBezTo>
                      <a:pt x="27155" y="907922"/>
                      <a:pt x="28575" y="882363"/>
                      <a:pt x="28575" y="923925"/>
                    </a:cubicBezTo>
                    <a:lnTo>
                      <a:pt x="0" y="1133475"/>
                    </a:lnTo>
                    <a:cubicBezTo>
                      <a:pt x="1587" y="1149350"/>
                      <a:pt x="2783" y="1165269"/>
                      <a:pt x="4762" y="1181100"/>
                    </a:cubicBezTo>
                    <a:cubicBezTo>
                      <a:pt x="9786" y="1221292"/>
                      <a:pt x="9525" y="1198366"/>
                      <a:pt x="9525" y="1214437"/>
                    </a:cubicBezTo>
                    <a:lnTo>
                      <a:pt x="109537" y="1438275"/>
                    </a:lnTo>
                    <a:cubicBezTo>
                      <a:pt x="128743" y="1468455"/>
                      <a:pt x="158378" y="1519599"/>
                      <a:pt x="185737" y="1543050"/>
                    </a:cubicBezTo>
                    <a:cubicBezTo>
                      <a:pt x="202482" y="1557403"/>
                      <a:pt x="242887" y="1576387"/>
                      <a:pt x="242887" y="1576387"/>
                    </a:cubicBezTo>
                    <a:lnTo>
                      <a:pt x="361950" y="1709737"/>
                    </a:lnTo>
                    <a:cubicBezTo>
                      <a:pt x="417332" y="1744981"/>
                      <a:pt x="395823" y="1733819"/>
                      <a:pt x="423862" y="1747837"/>
                    </a:cubicBezTo>
                    <a:lnTo>
                      <a:pt x="509587" y="1752600"/>
                    </a:lnTo>
                    <a:lnTo>
                      <a:pt x="419100" y="1671637"/>
                    </a:lnTo>
                    <a:cubicBezTo>
                      <a:pt x="402927" y="1647377"/>
                      <a:pt x="387597" y="1621085"/>
                      <a:pt x="366712" y="1600200"/>
                    </a:cubicBezTo>
                    <a:cubicBezTo>
                      <a:pt x="364202" y="1597690"/>
                      <a:pt x="360362" y="1597025"/>
                      <a:pt x="357187" y="1595437"/>
                    </a:cubicBezTo>
                    <a:lnTo>
                      <a:pt x="252412" y="1533525"/>
                    </a:lnTo>
                    <a:cubicBezTo>
                      <a:pt x="207420" y="1473535"/>
                      <a:pt x="220200" y="1497673"/>
                      <a:pt x="204787" y="1466850"/>
                    </a:cubicBezTo>
                    <a:lnTo>
                      <a:pt x="100012" y="1328737"/>
                    </a:lnTo>
                    <a:cubicBezTo>
                      <a:pt x="104897" y="1265242"/>
                      <a:pt x="104775" y="1287523"/>
                      <a:pt x="104775" y="1262062"/>
                    </a:cubicBezTo>
                    <a:lnTo>
                      <a:pt x="47625" y="1123950"/>
                    </a:lnTo>
                    <a:cubicBezTo>
                      <a:pt x="76947" y="1040870"/>
                      <a:pt x="55963" y="1063224"/>
                      <a:pt x="80962" y="1038225"/>
                    </a:cubicBezTo>
                    <a:lnTo>
                      <a:pt x="66675" y="838200"/>
                    </a:lnTo>
                    <a:lnTo>
                      <a:pt x="80962" y="652462"/>
                    </a:lnTo>
                    <a:lnTo>
                      <a:pt x="152400" y="438150"/>
                    </a:lnTo>
                    <a:lnTo>
                      <a:pt x="414337" y="85725"/>
                    </a:lnTo>
                    <a:lnTo>
                      <a:pt x="623887" y="9525"/>
                    </a:lnTo>
                    <a:lnTo>
                      <a:pt x="566737" y="0"/>
                    </a:lnTo>
                    <a:close/>
                  </a:path>
                </a:pathLst>
              </a:custGeom>
              <a:solidFill>
                <a:srgbClr val="745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16098" y="1140616"/>
                <a:ext cx="828675" cy="1062037"/>
              </a:xfrm>
              <a:custGeom>
                <a:gdLst>
                  <a:gd name="connsiteX0" fmla="*/ 42862 w 828675"/>
                  <a:gd name="connsiteY0" fmla="*/ 123825 h 1062037"/>
                  <a:gd name="connsiteX1" fmla="*/ 42862 w 828675"/>
                  <a:gd name="connsiteY1" fmla="*/ 123825 h 1062037"/>
                  <a:gd name="connsiteX2" fmla="*/ 238125 w 828675"/>
                  <a:gd name="connsiteY2" fmla="*/ 276225 h 1062037"/>
                  <a:gd name="connsiteX3" fmla="*/ 285750 w 828675"/>
                  <a:gd name="connsiteY3" fmla="*/ 442912 h 1062037"/>
                  <a:gd name="connsiteX4" fmla="*/ 342900 w 828675"/>
                  <a:gd name="connsiteY4" fmla="*/ 619125 h 1062037"/>
                  <a:gd name="connsiteX5" fmla="*/ 381000 w 828675"/>
                  <a:gd name="connsiteY5" fmla="*/ 881062 h 1062037"/>
                  <a:gd name="connsiteX6" fmla="*/ 414337 w 828675"/>
                  <a:gd name="connsiteY6" fmla="*/ 1038225 h 1062037"/>
                  <a:gd name="connsiteX7" fmla="*/ 500062 w 828675"/>
                  <a:gd name="connsiteY7" fmla="*/ 985837 h 1062037"/>
                  <a:gd name="connsiteX8" fmla="*/ 561975 w 828675"/>
                  <a:gd name="connsiteY8" fmla="*/ 1062037 h 1062037"/>
                  <a:gd name="connsiteX9" fmla="*/ 542925 w 828675"/>
                  <a:gd name="connsiteY9" fmla="*/ 871537 h 1062037"/>
                  <a:gd name="connsiteX10" fmla="*/ 633412 w 828675"/>
                  <a:gd name="connsiteY10" fmla="*/ 647700 h 1062037"/>
                  <a:gd name="connsiteX11" fmla="*/ 600075 w 828675"/>
                  <a:gd name="connsiteY11" fmla="*/ 528637 h 1062037"/>
                  <a:gd name="connsiteX12" fmla="*/ 600075 w 828675"/>
                  <a:gd name="connsiteY12" fmla="*/ 395287 h 1062037"/>
                  <a:gd name="connsiteX13" fmla="*/ 700087 w 828675"/>
                  <a:gd name="connsiteY13" fmla="*/ 271462 h 1062037"/>
                  <a:gd name="connsiteX14" fmla="*/ 828675 w 828675"/>
                  <a:gd name="connsiteY14" fmla="*/ 195262 h 1062037"/>
                  <a:gd name="connsiteX15" fmla="*/ 771525 w 828675"/>
                  <a:gd name="connsiteY15" fmla="*/ 133350 h 1062037"/>
                  <a:gd name="connsiteX16" fmla="*/ 700087 w 828675"/>
                  <a:gd name="connsiteY16" fmla="*/ 90487 h 1062037"/>
                  <a:gd name="connsiteX17" fmla="*/ 581025 w 828675"/>
                  <a:gd name="connsiteY17" fmla="*/ 28575 h 1062037"/>
                  <a:gd name="connsiteX18" fmla="*/ 514350 w 828675"/>
                  <a:gd name="connsiteY18" fmla="*/ 19050 h 1062037"/>
                  <a:gd name="connsiteX19" fmla="*/ 404812 w 828675"/>
                  <a:gd name="connsiteY19" fmla="*/ 0 h 1062037"/>
                  <a:gd name="connsiteX20" fmla="*/ 276225 w 828675"/>
                  <a:gd name="connsiteY20" fmla="*/ 9525 h 1062037"/>
                  <a:gd name="connsiteX21" fmla="*/ 180975 w 828675"/>
                  <a:gd name="connsiteY21" fmla="*/ 19050 h 1062037"/>
                  <a:gd name="connsiteX22" fmla="*/ 100012 w 828675"/>
                  <a:gd name="connsiteY22" fmla="*/ 28575 h 1062037"/>
                  <a:gd name="connsiteX23" fmla="*/ 0 w 828675"/>
                  <a:gd name="connsiteY23" fmla="*/ 66675 h 1062037"/>
                  <a:gd name="connsiteX24" fmla="*/ 42862 w 828675"/>
                  <a:gd name="connsiteY24" fmla="*/ 123825 h 10620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8675" h="1062037">
                    <a:moveTo>
                      <a:pt x="42862" y="123825"/>
                    </a:moveTo>
                    <a:lnTo>
                      <a:pt x="42862" y="123825"/>
                    </a:lnTo>
                    <a:lnTo>
                      <a:pt x="238125" y="276225"/>
                    </a:lnTo>
                    <a:lnTo>
                      <a:pt x="285750" y="442912"/>
                    </a:lnTo>
                    <a:lnTo>
                      <a:pt x="342900" y="619125"/>
                    </a:lnTo>
                    <a:lnTo>
                      <a:pt x="381000" y="881062"/>
                    </a:lnTo>
                    <a:lnTo>
                      <a:pt x="414337" y="1038225"/>
                    </a:lnTo>
                    <a:lnTo>
                      <a:pt x="500062" y="985837"/>
                    </a:lnTo>
                    <a:lnTo>
                      <a:pt x="561975" y="1062037"/>
                    </a:lnTo>
                    <a:lnTo>
                      <a:pt x="542925" y="871537"/>
                    </a:lnTo>
                    <a:lnTo>
                      <a:pt x="633412" y="647700"/>
                    </a:lnTo>
                    <a:lnTo>
                      <a:pt x="600075" y="528637"/>
                    </a:lnTo>
                    <a:lnTo>
                      <a:pt x="600075" y="395287"/>
                    </a:lnTo>
                    <a:lnTo>
                      <a:pt x="700087" y="271462"/>
                    </a:lnTo>
                    <a:lnTo>
                      <a:pt x="828675" y="195262"/>
                    </a:lnTo>
                    <a:lnTo>
                      <a:pt x="771525" y="133350"/>
                    </a:lnTo>
                    <a:lnTo>
                      <a:pt x="700087" y="90487"/>
                    </a:lnTo>
                    <a:lnTo>
                      <a:pt x="581025" y="28575"/>
                    </a:lnTo>
                    <a:lnTo>
                      <a:pt x="514350" y="19050"/>
                    </a:lnTo>
                    <a:lnTo>
                      <a:pt x="404812" y="0"/>
                    </a:lnTo>
                    <a:lnTo>
                      <a:pt x="276225" y="9525"/>
                    </a:lnTo>
                    <a:lnTo>
                      <a:pt x="180975" y="19050"/>
                    </a:lnTo>
                    <a:lnTo>
                      <a:pt x="100012" y="28575"/>
                    </a:lnTo>
                    <a:lnTo>
                      <a:pt x="0" y="66675"/>
                    </a:lnTo>
                    <a:lnTo>
                      <a:pt x="42862" y="1238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D9BE"/>
                  </a:gs>
                  <a:gs pos="100000">
                    <a:srgbClr val="AD9B8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3752550" y="1314600"/>
                <a:ext cx="933450" cy="1233488"/>
              </a:xfrm>
              <a:custGeom>
                <a:gdLst>
                  <a:gd name="connsiteX0" fmla="*/ 852488 w 933450"/>
                  <a:gd name="connsiteY0" fmla="*/ 414338 h 1233488"/>
                  <a:gd name="connsiteX1" fmla="*/ 933450 w 933450"/>
                  <a:gd name="connsiteY1" fmla="*/ 290513 h 1233488"/>
                  <a:gd name="connsiteX2" fmla="*/ 852488 w 933450"/>
                  <a:gd name="connsiteY2" fmla="*/ 157163 h 1233488"/>
                  <a:gd name="connsiteX3" fmla="*/ 752475 w 933450"/>
                  <a:gd name="connsiteY3" fmla="*/ 61913 h 1233488"/>
                  <a:gd name="connsiteX4" fmla="*/ 628650 w 933450"/>
                  <a:gd name="connsiteY4" fmla="*/ 0 h 1233488"/>
                  <a:gd name="connsiteX5" fmla="*/ 495300 w 933450"/>
                  <a:gd name="connsiteY5" fmla="*/ 9525 h 1233488"/>
                  <a:gd name="connsiteX6" fmla="*/ 385763 w 933450"/>
                  <a:gd name="connsiteY6" fmla="*/ 19050 h 1233488"/>
                  <a:gd name="connsiteX7" fmla="*/ 266700 w 933450"/>
                  <a:gd name="connsiteY7" fmla="*/ 80963 h 1233488"/>
                  <a:gd name="connsiteX8" fmla="*/ 180975 w 933450"/>
                  <a:gd name="connsiteY8" fmla="*/ 128588 h 1233488"/>
                  <a:gd name="connsiteX9" fmla="*/ 161925 w 933450"/>
                  <a:gd name="connsiteY9" fmla="*/ 166688 h 1233488"/>
                  <a:gd name="connsiteX10" fmla="*/ 147638 w 933450"/>
                  <a:gd name="connsiteY10" fmla="*/ 176213 h 1233488"/>
                  <a:gd name="connsiteX11" fmla="*/ 66675 w 933450"/>
                  <a:gd name="connsiteY11" fmla="*/ 233363 h 1233488"/>
                  <a:gd name="connsiteX12" fmla="*/ 52388 w 933450"/>
                  <a:gd name="connsiteY12" fmla="*/ 271463 h 1233488"/>
                  <a:gd name="connsiteX13" fmla="*/ 38100 w 933450"/>
                  <a:gd name="connsiteY13" fmla="*/ 419100 h 1233488"/>
                  <a:gd name="connsiteX14" fmla="*/ 9525 w 933450"/>
                  <a:gd name="connsiteY14" fmla="*/ 628650 h 1233488"/>
                  <a:gd name="connsiteX15" fmla="*/ 4763 w 933450"/>
                  <a:gd name="connsiteY15" fmla="*/ 700088 h 1233488"/>
                  <a:gd name="connsiteX16" fmla="*/ 0 w 933450"/>
                  <a:gd name="connsiteY16" fmla="*/ 800100 h 1233488"/>
                  <a:gd name="connsiteX17" fmla="*/ 9525 w 933450"/>
                  <a:gd name="connsiteY17" fmla="*/ 862013 h 1233488"/>
                  <a:gd name="connsiteX18" fmla="*/ 104775 w 933450"/>
                  <a:gd name="connsiteY18" fmla="*/ 1028700 h 1233488"/>
                  <a:gd name="connsiteX19" fmla="*/ 219075 w 933450"/>
                  <a:gd name="connsiteY19" fmla="*/ 1128713 h 1233488"/>
                  <a:gd name="connsiteX20" fmla="*/ 257175 w 933450"/>
                  <a:gd name="connsiteY20" fmla="*/ 1152525 h 1233488"/>
                  <a:gd name="connsiteX21" fmla="*/ 280988 w 933450"/>
                  <a:gd name="connsiteY21" fmla="*/ 1171575 h 1233488"/>
                  <a:gd name="connsiteX22" fmla="*/ 390525 w 933450"/>
                  <a:gd name="connsiteY22" fmla="*/ 1209675 h 1233488"/>
                  <a:gd name="connsiteX23" fmla="*/ 428625 w 933450"/>
                  <a:gd name="connsiteY23" fmla="*/ 1223963 h 1233488"/>
                  <a:gd name="connsiteX24" fmla="*/ 447675 w 933450"/>
                  <a:gd name="connsiteY24" fmla="*/ 1233488 h 1233488"/>
                  <a:gd name="connsiteX25" fmla="*/ 528638 w 933450"/>
                  <a:gd name="connsiteY25" fmla="*/ 1228725 h 1233488"/>
                  <a:gd name="connsiteX26" fmla="*/ 571500 w 933450"/>
                  <a:gd name="connsiteY26" fmla="*/ 1195388 h 1233488"/>
                  <a:gd name="connsiteX27" fmla="*/ 523875 w 933450"/>
                  <a:gd name="connsiteY27" fmla="*/ 1138238 h 1233488"/>
                  <a:gd name="connsiteX28" fmla="*/ 528638 w 933450"/>
                  <a:gd name="connsiteY28" fmla="*/ 1019175 h 1233488"/>
                  <a:gd name="connsiteX29" fmla="*/ 585788 w 933450"/>
                  <a:gd name="connsiteY29" fmla="*/ 928688 h 1233488"/>
                  <a:gd name="connsiteX30" fmla="*/ 566738 w 933450"/>
                  <a:gd name="connsiteY30" fmla="*/ 895350 h 1233488"/>
                  <a:gd name="connsiteX31" fmla="*/ 438150 w 933450"/>
                  <a:gd name="connsiteY31" fmla="*/ 876300 h 1233488"/>
                  <a:gd name="connsiteX32" fmla="*/ 338138 w 933450"/>
                  <a:gd name="connsiteY32" fmla="*/ 823913 h 1233488"/>
                  <a:gd name="connsiteX33" fmla="*/ 366713 w 933450"/>
                  <a:gd name="connsiteY33" fmla="*/ 681038 h 1233488"/>
                  <a:gd name="connsiteX34" fmla="*/ 404813 w 933450"/>
                  <a:gd name="connsiteY34" fmla="*/ 614363 h 1233488"/>
                  <a:gd name="connsiteX35" fmla="*/ 500063 w 933450"/>
                  <a:gd name="connsiteY35" fmla="*/ 581025 h 1233488"/>
                  <a:gd name="connsiteX36" fmla="*/ 542925 w 933450"/>
                  <a:gd name="connsiteY36" fmla="*/ 566738 h 1233488"/>
                  <a:gd name="connsiteX37" fmla="*/ 485775 w 933450"/>
                  <a:gd name="connsiteY37" fmla="*/ 509588 h 1233488"/>
                  <a:gd name="connsiteX38" fmla="*/ 485775 w 933450"/>
                  <a:gd name="connsiteY38" fmla="*/ 452438 h 1233488"/>
                  <a:gd name="connsiteX39" fmla="*/ 504825 w 933450"/>
                  <a:gd name="connsiteY39" fmla="*/ 285750 h 1233488"/>
                  <a:gd name="connsiteX40" fmla="*/ 557213 w 933450"/>
                  <a:gd name="connsiteY40" fmla="*/ 171450 h 1233488"/>
                  <a:gd name="connsiteX41" fmla="*/ 671513 w 933450"/>
                  <a:gd name="connsiteY41" fmla="*/ 176213 h 1233488"/>
                  <a:gd name="connsiteX42" fmla="*/ 719138 w 933450"/>
                  <a:gd name="connsiteY42" fmla="*/ 204788 h 1233488"/>
                  <a:gd name="connsiteX43" fmla="*/ 738188 w 933450"/>
                  <a:gd name="connsiteY43" fmla="*/ 214313 h 1233488"/>
                  <a:gd name="connsiteX44" fmla="*/ 795338 w 933450"/>
                  <a:gd name="connsiteY44" fmla="*/ 285750 h 1233488"/>
                  <a:gd name="connsiteX45" fmla="*/ 823913 w 933450"/>
                  <a:gd name="connsiteY45" fmla="*/ 338138 h 1233488"/>
                  <a:gd name="connsiteX46" fmla="*/ 852488 w 933450"/>
                  <a:gd name="connsiteY46" fmla="*/ 414338 h 1233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33450" h="1233488">
                    <a:moveTo>
                      <a:pt x="852488" y="414338"/>
                    </a:moveTo>
                    <a:lnTo>
                      <a:pt x="933450" y="290513"/>
                    </a:lnTo>
                    <a:lnTo>
                      <a:pt x="852488" y="157163"/>
                    </a:lnTo>
                    <a:lnTo>
                      <a:pt x="752475" y="61913"/>
                    </a:lnTo>
                    <a:lnTo>
                      <a:pt x="628650" y="0"/>
                    </a:lnTo>
                    <a:lnTo>
                      <a:pt x="495300" y="9525"/>
                    </a:lnTo>
                    <a:lnTo>
                      <a:pt x="385763" y="19050"/>
                    </a:lnTo>
                    <a:lnTo>
                      <a:pt x="266700" y="80963"/>
                    </a:lnTo>
                    <a:lnTo>
                      <a:pt x="180975" y="128588"/>
                    </a:lnTo>
                    <a:cubicBezTo>
                      <a:pt x="174625" y="141288"/>
                      <a:pt x="170068" y="155056"/>
                      <a:pt x="161925" y="166688"/>
                    </a:cubicBezTo>
                    <a:cubicBezTo>
                      <a:pt x="158643" y="171377"/>
                      <a:pt x="147638" y="176213"/>
                      <a:pt x="147638" y="176213"/>
                    </a:cubicBezTo>
                    <a:lnTo>
                      <a:pt x="66675" y="233363"/>
                    </a:lnTo>
                    <a:lnTo>
                      <a:pt x="52388" y="271463"/>
                    </a:lnTo>
                    <a:lnTo>
                      <a:pt x="38100" y="419100"/>
                    </a:lnTo>
                    <a:lnTo>
                      <a:pt x="9525" y="628650"/>
                    </a:lnTo>
                    <a:cubicBezTo>
                      <a:pt x="3711" y="680980"/>
                      <a:pt x="4763" y="657137"/>
                      <a:pt x="4763" y="700088"/>
                    </a:cubicBezTo>
                    <a:lnTo>
                      <a:pt x="0" y="800100"/>
                    </a:lnTo>
                    <a:cubicBezTo>
                      <a:pt x="10093" y="855612"/>
                      <a:pt x="9525" y="834739"/>
                      <a:pt x="9525" y="862013"/>
                    </a:cubicBezTo>
                    <a:lnTo>
                      <a:pt x="104775" y="1028700"/>
                    </a:lnTo>
                    <a:lnTo>
                      <a:pt x="219075" y="1128713"/>
                    </a:lnTo>
                    <a:cubicBezTo>
                      <a:pt x="231775" y="1136650"/>
                      <a:pt x="245584" y="1143042"/>
                      <a:pt x="257175" y="1152525"/>
                    </a:cubicBezTo>
                    <a:cubicBezTo>
                      <a:pt x="283563" y="1174115"/>
                      <a:pt x="259447" y="1171575"/>
                      <a:pt x="280988" y="1171575"/>
                    </a:cubicBezTo>
                    <a:lnTo>
                      <a:pt x="390525" y="1209675"/>
                    </a:lnTo>
                    <a:lnTo>
                      <a:pt x="428625" y="1223963"/>
                    </a:lnTo>
                    <a:cubicBezTo>
                      <a:pt x="445826" y="1230218"/>
                      <a:pt x="439014" y="1224825"/>
                      <a:pt x="447675" y="1233488"/>
                    </a:cubicBezTo>
                    <a:lnTo>
                      <a:pt x="528638" y="1228725"/>
                    </a:lnTo>
                    <a:lnTo>
                      <a:pt x="571500" y="1195388"/>
                    </a:lnTo>
                    <a:lnTo>
                      <a:pt x="523875" y="1138238"/>
                    </a:lnTo>
                    <a:lnTo>
                      <a:pt x="528638" y="1019175"/>
                    </a:lnTo>
                    <a:lnTo>
                      <a:pt x="585788" y="928688"/>
                    </a:lnTo>
                    <a:lnTo>
                      <a:pt x="566738" y="895350"/>
                    </a:lnTo>
                    <a:lnTo>
                      <a:pt x="438150" y="876300"/>
                    </a:lnTo>
                    <a:lnTo>
                      <a:pt x="338138" y="823913"/>
                    </a:lnTo>
                    <a:lnTo>
                      <a:pt x="366713" y="681038"/>
                    </a:lnTo>
                    <a:lnTo>
                      <a:pt x="404813" y="614363"/>
                    </a:lnTo>
                    <a:lnTo>
                      <a:pt x="500063" y="581025"/>
                    </a:lnTo>
                    <a:lnTo>
                      <a:pt x="542925" y="566738"/>
                    </a:lnTo>
                    <a:lnTo>
                      <a:pt x="485775" y="509588"/>
                    </a:lnTo>
                    <a:lnTo>
                      <a:pt x="485775" y="452438"/>
                    </a:lnTo>
                    <a:lnTo>
                      <a:pt x="504825" y="285750"/>
                    </a:lnTo>
                    <a:lnTo>
                      <a:pt x="557213" y="171450"/>
                    </a:lnTo>
                    <a:lnTo>
                      <a:pt x="671513" y="176213"/>
                    </a:lnTo>
                    <a:cubicBezTo>
                      <a:pt x="687388" y="185738"/>
                      <a:pt x="703064" y="195603"/>
                      <a:pt x="719138" y="204788"/>
                    </a:cubicBezTo>
                    <a:cubicBezTo>
                      <a:pt x="725302" y="208310"/>
                      <a:pt x="738188" y="214313"/>
                      <a:pt x="738188" y="214313"/>
                    </a:cubicBezTo>
                    <a:lnTo>
                      <a:pt x="795338" y="285750"/>
                    </a:lnTo>
                    <a:cubicBezTo>
                      <a:pt x="816212" y="332716"/>
                      <a:pt x="803332" y="317557"/>
                      <a:pt x="823913" y="338138"/>
                    </a:cubicBezTo>
                    <a:lnTo>
                      <a:pt x="852488" y="4143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A780"/>
                  </a:gs>
                  <a:gs pos="100000">
                    <a:srgbClr val="4A2808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4197438" y="1453689"/>
                <a:ext cx="481244" cy="1195388"/>
              </a:xfrm>
              <a:custGeom>
                <a:gdLst>
                  <a:gd name="connsiteX0" fmla="*/ 471719 w 481244"/>
                  <a:gd name="connsiteY0" fmla="*/ 600075 h 1195388"/>
                  <a:gd name="connsiteX1" fmla="*/ 428856 w 481244"/>
                  <a:gd name="connsiteY1" fmla="*/ 419100 h 1195388"/>
                  <a:gd name="connsiteX2" fmla="*/ 405044 w 481244"/>
                  <a:gd name="connsiteY2" fmla="*/ 280988 h 1195388"/>
                  <a:gd name="connsiteX3" fmla="*/ 305031 w 481244"/>
                  <a:gd name="connsiteY3" fmla="*/ 85725 h 1195388"/>
                  <a:gd name="connsiteX4" fmla="*/ 209781 w 481244"/>
                  <a:gd name="connsiteY4" fmla="*/ 19050 h 1195388"/>
                  <a:gd name="connsiteX5" fmla="*/ 105006 w 481244"/>
                  <a:gd name="connsiteY5" fmla="*/ 0 h 1195388"/>
                  <a:gd name="connsiteX6" fmla="*/ 19281 w 481244"/>
                  <a:gd name="connsiteY6" fmla="*/ 104775 h 1195388"/>
                  <a:gd name="connsiteX7" fmla="*/ 19281 w 481244"/>
                  <a:gd name="connsiteY7" fmla="*/ 104775 h 1195388"/>
                  <a:gd name="connsiteX8" fmla="*/ 231 w 481244"/>
                  <a:gd name="connsiteY8" fmla="*/ 142875 h 1195388"/>
                  <a:gd name="connsiteX9" fmla="*/ 4994 w 481244"/>
                  <a:gd name="connsiteY9" fmla="*/ 157163 h 1195388"/>
                  <a:gd name="connsiteX10" fmla="*/ 9756 w 481244"/>
                  <a:gd name="connsiteY10" fmla="*/ 176213 h 1195388"/>
                  <a:gd name="connsiteX11" fmla="*/ 24044 w 481244"/>
                  <a:gd name="connsiteY11" fmla="*/ 209550 h 1195388"/>
                  <a:gd name="connsiteX12" fmla="*/ 66906 w 481244"/>
                  <a:gd name="connsiteY12" fmla="*/ 300038 h 1195388"/>
                  <a:gd name="connsiteX13" fmla="*/ 105006 w 481244"/>
                  <a:gd name="connsiteY13" fmla="*/ 338138 h 1195388"/>
                  <a:gd name="connsiteX14" fmla="*/ 124056 w 481244"/>
                  <a:gd name="connsiteY14" fmla="*/ 366713 h 1195388"/>
                  <a:gd name="connsiteX15" fmla="*/ 205019 w 481244"/>
                  <a:gd name="connsiteY15" fmla="*/ 442913 h 1195388"/>
                  <a:gd name="connsiteX16" fmla="*/ 219306 w 481244"/>
                  <a:gd name="connsiteY16" fmla="*/ 481013 h 1195388"/>
                  <a:gd name="connsiteX17" fmla="*/ 228831 w 481244"/>
                  <a:gd name="connsiteY17" fmla="*/ 514350 h 1195388"/>
                  <a:gd name="connsiteX18" fmla="*/ 228831 w 481244"/>
                  <a:gd name="connsiteY18" fmla="*/ 547688 h 1195388"/>
                  <a:gd name="connsiteX19" fmla="*/ 200256 w 481244"/>
                  <a:gd name="connsiteY19" fmla="*/ 671513 h 1195388"/>
                  <a:gd name="connsiteX20" fmla="*/ 57381 w 481244"/>
                  <a:gd name="connsiteY20" fmla="*/ 752475 h 1195388"/>
                  <a:gd name="connsiteX21" fmla="*/ 38331 w 481244"/>
                  <a:gd name="connsiteY21" fmla="*/ 800100 h 1195388"/>
                  <a:gd name="connsiteX22" fmla="*/ 4994 w 481244"/>
                  <a:gd name="connsiteY22" fmla="*/ 871538 h 1195388"/>
                  <a:gd name="connsiteX23" fmla="*/ 14519 w 481244"/>
                  <a:gd name="connsiteY23" fmla="*/ 933450 h 1195388"/>
                  <a:gd name="connsiteX24" fmla="*/ 43094 w 481244"/>
                  <a:gd name="connsiteY24" fmla="*/ 985838 h 1195388"/>
                  <a:gd name="connsiteX25" fmla="*/ 71669 w 481244"/>
                  <a:gd name="connsiteY25" fmla="*/ 1028700 h 1195388"/>
                  <a:gd name="connsiteX26" fmla="*/ 85956 w 481244"/>
                  <a:gd name="connsiteY26" fmla="*/ 1047750 h 1195388"/>
                  <a:gd name="connsiteX27" fmla="*/ 90719 w 481244"/>
                  <a:gd name="connsiteY27" fmla="*/ 1062038 h 1195388"/>
                  <a:gd name="connsiteX28" fmla="*/ 162156 w 481244"/>
                  <a:gd name="connsiteY28" fmla="*/ 1114425 h 1195388"/>
                  <a:gd name="connsiteX29" fmla="*/ 190731 w 481244"/>
                  <a:gd name="connsiteY29" fmla="*/ 1147763 h 1195388"/>
                  <a:gd name="connsiteX30" fmla="*/ 209781 w 481244"/>
                  <a:gd name="connsiteY30" fmla="*/ 1166813 h 1195388"/>
                  <a:gd name="connsiteX31" fmla="*/ 271694 w 481244"/>
                  <a:gd name="connsiteY31" fmla="*/ 1195388 h 1195388"/>
                  <a:gd name="connsiteX32" fmla="*/ 314556 w 481244"/>
                  <a:gd name="connsiteY32" fmla="*/ 1190625 h 1195388"/>
                  <a:gd name="connsiteX33" fmla="*/ 385994 w 481244"/>
                  <a:gd name="connsiteY33" fmla="*/ 1162050 h 1195388"/>
                  <a:gd name="connsiteX34" fmla="*/ 438381 w 481244"/>
                  <a:gd name="connsiteY34" fmla="*/ 1076325 h 1195388"/>
                  <a:gd name="connsiteX35" fmla="*/ 447906 w 481244"/>
                  <a:gd name="connsiteY35" fmla="*/ 1000125 h 1195388"/>
                  <a:gd name="connsiteX36" fmla="*/ 462194 w 481244"/>
                  <a:gd name="connsiteY36" fmla="*/ 919163 h 1195388"/>
                  <a:gd name="connsiteX37" fmla="*/ 471719 w 481244"/>
                  <a:gd name="connsiteY37" fmla="*/ 847725 h 1195388"/>
                  <a:gd name="connsiteX38" fmla="*/ 481244 w 481244"/>
                  <a:gd name="connsiteY38" fmla="*/ 766763 h 1195388"/>
                  <a:gd name="connsiteX39" fmla="*/ 481244 w 481244"/>
                  <a:gd name="connsiteY39" fmla="*/ 700088 h 1195388"/>
                  <a:gd name="connsiteX40" fmla="*/ 471719 w 481244"/>
                  <a:gd name="connsiteY40" fmla="*/ 600075 h 11953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1244" h="1195388">
                    <a:moveTo>
                      <a:pt x="471719" y="600075"/>
                    </a:moveTo>
                    <a:lnTo>
                      <a:pt x="428856" y="419100"/>
                    </a:lnTo>
                    <a:lnTo>
                      <a:pt x="405044" y="280988"/>
                    </a:lnTo>
                    <a:lnTo>
                      <a:pt x="305031" y="85725"/>
                    </a:lnTo>
                    <a:lnTo>
                      <a:pt x="209781" y="19050"/>
                    </a:lnTo>
                    <a:lnTo>
                      <a:pt x="105006" y="0"/>
                    </a:lnTo>
                    <a:lnTo>
                      <a:pt x="19281" y="104775"/>
                    </a:lnTo>
                    <a:lnTo>
                      <a:pt x="19281" y="104775"/>
                    </a:lnTo>
                    <a:cubicBezTo>
                      <a:pt x="12931" y="117475"/>
                      <a:pt x="3967" y="129176"/>
                      <a:pt x="231" y="142875"/>
                    </a:cubicBezTo>
                    <a:cubicBezTo>
                      <a:pt x="-1090" y="147718"/>
                      <a:pt x="3615" y="152336"/>
                      <a:pt x="4994" y="157163"/>
                    </a:cubicBezTo>
                    <a:cubicBezTo>
                      <a:pt x="6792" y="163457"/>
                      <a:pt x="7686" y="170003"/>
                      <a:pt x="9756" y="176213"/>
                    </a:cubicBezTo>
                    <a:cubicBezTo>
                      <a:pt x="15178" y="192479"/>
                      <a:pt x="17709" y="196881"/>
                      <a:pt x="24044" y="209550"/>
                    </a:cubicBezTo>
                    <a:lnTo>
                      <a:pt x="66906" y="300038"/>
                    </a:lnTo>
                    <a:cubicBezTo>
                      <a:pt x="79606" y="312738"/>
                      <a:pt x="93317" y="324501"/>
                      <a:pt x="105006" y="338138"/>
                    </a:cubicBezTo>
                    <a:cubicBezTo>
                      <a:pt x="112456" y="346830"/>
                      <a:pt x="124056" y="366713"/>
                      <a:pt x="124056" y="366713"/>
                    </a:cubicBezTo>
                    <a:lnTo>
                      <a:pt x="205019" y="442913"/>
                    </a:lnTo>
                    <a:cubicBezTo>
                      <a:pt x="209781" y="455613"/>
                      <a:pt x="214744" y="468240"/>
                      <a:pt x="219306" y="481013"/>
                    </a:cubicBezTo>
                    <a:cubicBezTo>
                      <a:pt x="229333" y="509089"/>
                      <a:pt x="228831" y="499865"/>
                      <a:pt x="228831" y="514350"/>
                    </a:cubicBezTo>
                    <a:lnTo>
                      <a:pt x="228831" y="547688"/>
                    </a:lnTo>
                    <a:lnTo>
                      <a:pt x="200256" y="671513"/>
                    </a:lnTo>
                    <a:lnTo>
                      <a:pt x="57381" y="752475"/>
                    </a:lnTo>
                    <a:lnTo>
                      <a:pt x="38331" y="800100"/>
                    </a:lnTo>
                    <a:lnTo>
                      <a:pt x="4994" y="871538"/>
                    </a:lnTo>
                    <a:cubicBezTo>
                      <a:pt x="15897" y="920599"/>
                      <a:pt x="14519" y="899764"/>
                      <a:pt x="14519" y="933450"/>
                    </a:cubicBezTo>
                    <a:lnTo>
                      <a:pt x="43094" y="985838"/>
                    </a:lnTo>
                    <a:cubicBezTo>
                      <a:pt x="52619" y="1000125"/>
                      <a:pt x="61895" y="1014582"/>
                      <a:pt x="71669" y="1028700"/>
                    </a:cubicBezTo>
                    <a:cubicBezTo>
                      <a:pt x="76187" y="1035226"/>
                      <a:pt x="82018" y="1040858"/>
                      <a:pt x="85956" y="1047750"/>
                    </a:cubicBezTo>
                    <a:cubicBezTo>
                      <a:pt x="88447" y="1052109"/>
                      <a:pt x="90719" y="1062038"/>
                      <a:pt x="90719" y="1062038"/>
                    </a:cubicBezTo>
                    <a:lnTo>
                      <a:pt x="162156" y="1114425"/>
                    </a:lnTo>
                    <a:cubicBezTo>
                      <a:pt x="171681" y="1125538"/>
                      <a:pt x="180886" y="1136933"/>
                      <a:pt x="190731" y="1147763"/>
                    </a:cubicBezTo>
                    <a:cubicBezTo>
                      <a:pt x="196772" y="1154408"/>
                      <a:pt x="209781" y="1166813"/>
                      <a:pt x="209781" y="1166813"/>
                    </a:cubicBezTo>
                    <a:lnTo>
                      <a:pt x="271694" y="1195388"/>
                    </a:lnTo>
                    <a:lnTo>
                      <a:pt x="314556" y="1190625"/>
                    </a:lnTo>
                    <a:lnTo>
                      <a:pt x="385994" y="1162050"/>
                    </a:lnTo>
                    <a:lnTo>
                      <a:pt x="438381" y="1076325"/>
                    </a:lnTo>
                    <a:cubicBezTo>
                      <a:pt x="443397" y="1006109"/>
                      <a:pt x="433180" y="1029580"/>
                      <a:pt x="447906" y="1000125"/>
                    </a:cubicBezTo>
                    <a:lnTo>
                      <a:pt x="462194" y="919163"/>
                    </a:lnTo>
                    <a:cubicBezTo>
                      <a:pt x="471944" y="850916"/>
                      <a:pt x="471719" y="874939"/>
                      <a:pt x="471719" y="847725"/>
                    </a:cubicBezTo>
                    <a:lnTo>
                      <a:pt x="481244" y="766763"/>
                    </a:lnTo>
                    <a:lnTo>
                      <a:pt x="481244" y="700088"/>
                    </a:lnTo>
                    <a:lnTo>
                      <a:pt x="471719" y="600075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169995" y="1429656"/>
                <a:ext cx="333375" cy="481013"/>
              </a:xfrm>
              <a:custGeom>
                <a:gdLst>
                  <a:gd name="connsiteX0" fmla="*/ 266700 w 333375"/>
                  <a:gd name="connsiteY0" fmla="*/ 481013 h 481013"/>
                  <a:gd name="connsiteX1" fmla="*/ 138112 w 333375"/>
                  <a:gd name="connsiteY1" fmla="*/ 409575 h 481013"/>
                  <a:gd name="connsiteX2" fmla="*/ 52387 w 333375"/>
                  <a:gd name="connsiteY2" fmla="*/ 404813 h 481013"/>
                  <a:gd name="connsiteX3" fmla="*/ 19050 w 333375"/>
                  <a:gd name="connsiteY3" fmla="*/ 347663 h 481013"/>
                  <a:gd name="connsiteX4" fmla="*/ 0 w 333375"/>
                  <a:gd name="connsiteY4" fmla="*/ 252413 h 481013"/>
                  <a:gd name="connsiteX5" fmla="*/ 4762 w 333375"/>
                  <a:gd name="connsiteY5" fmla="*/ 180975 h 481013"/>
                  <a:gd name="connsiteX6" fmla="*/ 57150 w 333375"/>
                  <a:gd name="connsiteY6" fmla="*/ 52388 h 481013"/>
                  <a:gd name="connsiteX7" fmla="*/ 119062 w 333375"/>
                  <a:gd name="connsiteY7" fmla="*/ 0 h 481013"/>
                  <a:gd name="connsiteX8" fmla="*/ 214312 w 333375"/>
                  <a:gd name="connsiteY8" fmla="*/ 4763 h 481013"/>
                  <a:gd name="connsiteX9" fmla="*/ 304800 w 333375"/>
                  <a:gd name="connsiteY9" fmla="*/ 33338 h 481013"/>
                  <a:gd name="connsiteX10" fmla="*/ 333375 w 333375"/>
                  <a:gd name="connsiteY10" fmla="*/ 104775 h 481013"/>
                  <a:gd name="connsiteX11" fmla="*/ 266700 w 333375"/>
                  <a:gd name="connsiteY11" fmla="*/ 104775 h 481013"/>
                  <a:gd name="connsiteX12" fmla="*/ 185737 w 333375"/>
                  <a:gd name="connsiteY12" fmla="*/ 109538 h 481013"/>
                  <a:gd name="connsiteX13" fmla="*/ 104775 w 333375"/>
                  <a:gd name="connsiteY13" fmla="*/ 147638 h 481013"/>
                  <a:gd name="connsiteX14" fmla="*/ 85725 w 333375"/>
                  <a:gd name="connsiteY14" fmla="*/ 171450 h 481013"/>
                  <a:gd name="connsiteX15" fmla="*/ 66675 w 333375"/>
                  <a:gd name="connsiteY15" fmla="*/ 238125 h 481013"/>
                  <a:gd name="connsiteX16" fmla="*/ 85725 w 333375"/>
                  <a:gd name="connsiteY16" fmla="*/ 304800 h 481013"/>
                  <a:gd name="connsiteX17" fmla="*/ 138112 w 333375"/>
                  <a:gd name="connsiteY17" fmla="*/ 404813 h 481013"/>
                  <a:gd name="connsiteX18" fmla="*/ 266700 w 333375"/>
                  <a:gd name="connsiteY18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375" h="481013">
                    <a:moveTo>
                      <a:pt x="266700" y="481013"/>
                    </a:moveTo>
                    <a:lnTo>
                      <a:pt x="138112" y="409575"/>
                    </a:lnTo>
                    <a:lnTo>
                      <a:pt x="52387" y="404813"/>
                    </a:lnTo>
                    <a:lnTo>
                      <a:pt x="19050" y="347663"/>
                    </a:lnTo>
                    <a:lnTo>
                      <a:pt x="0" y="252413"/>
                    </a:lnTo>
                    <a:lnTo>
                      <a:pt x="4762" y="180975"/>
                    </a:lnTo>
                    <a:lnTo>
                      <a:pt x="57150" y="52388"/>
                    </a:lnTo>
                    <a:lnTo>
                      <a:pt x="119062" y="0"/>
                    </a:lnTo>
                    <a:lnTo>
                      <a:pt x="214312" y="4763"/>
                    </a:lnTo>
                    <a:lnTo>
                      <a:pt x="304800" y="33338"/>
                    </a:lnTo>
                    <a:lnTo>
                      <a:pt x="333375" y="104775"/>
                    </a:lnTo>
                    <a:lnTo>
                      <a:pt x="266700" y="104775"/>
                    </a:lnTo>
                    <a:lnTo>
                      <a:pt x="185737" y="109538"/>
                    </a:lnTo>
                    <a:lnTo>
                      <a:pt x="104775" y="147638"/>
                    </a:lnTo>
                    <a:lnTo>
                      <a:pt x="85725" y="171450"/>
                    </a:lnTo>
                    <a:lnTo>
                      <a:pt x="66675" y="238125"/>
                    </a:lnTo>
                    <a:lnTo>
                      <a:pt x="85725" y="304800"/>
                    </a:lnTo>
                    <a:lnTo>
                      <a:pt x="138112" y="404813"/>
                    </a:lnTo>
                    <a:lnTo>
                      <a:pt x="26670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7" name="Группа 126"/>
              <p:cNvGrpSpPr/>
              <p:nvPr/>
            </p:nvGrpSpPr>
            <p:grpSpPr>
              <a:xfrm>
                <a:off x="4062898" y="1841211"/>
                <a:ext cx="384685" cy="357990"/>
                <a:chOff x="1524877" y="1170773"/>
                <a:chExt cx="384685" cy="357990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524877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597997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639012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8" name="Полилиния 127"/>
              <p:cNvSpPr/>
              <p:nvPr/>
            </p:nvSpPr>
            <p:spPr>
              <a:xfrm>
                <a:off x="4788420" y="1329577"/>
                <a:ext cx="690580" cy="1223963"/>
              </a:xfrm>
              <a:custGeom>
                <a:gdLst>
                  <a:gd name="connsiteX0" fmla="*/ 61912 w 690580"/>
                  <a:gd name="connsiteY0" fmla="*/ 409575 h 1223963"/>
                  <a:gd name="connsiteX1" fmla="*/ 0 w 690580"/>
                  <a:gd name="connsiteY1" fmla="*/ 276225 h 1223963"/>
                  <a:gd name="connsiteX2" fmla="*/ 38100 w 690580"/>
                  <a:gd name="connsiteY2" fmla="*/ 123825 h 1223963"/>
                  <a:gd name="connsiteX3" fmla="*/ 152400 w 690580"/>
                  <a:gd name="connsiteY3" fmla="*/ 28575 h 1223963"/>
                  <a:gd name="connsiteX4" fmla="*/ 328612 w 690580"/>
                  <a:gd name="connsiteY4" fmla="*/ 0 h 1223963"/>
                  <a:gd name="connsiteX5" fmla="*/ 371475 w 690580"/>
                  <a:gd name="connsiteY5" fmla="*/ 4763 h 1223963"/>
                  <a:gd name="connsiteX6" fmla="*/ 400050 w 690580"/>
                  <a:gd name="connsiteY6" fmla="*/ 19050 h 1223963"/>
                  <a:gd name="connsiteX7" fmla="*/ 509587 w 690580"/>
                  <a:gd name="connsiteY7" fmla="*/ 71438 h 1223963"/>
                  <a:gd name="connsiteX8" fmla="*/ 552450 w 690580"/>
                  <a:gd name="connsiteY8" fmla="*/ 104775 h 1223963"/>
                  <a:gd name="connsiteX9" fmla="*/ 638175 w 690580"/>
                  <a:gd name="connsiteY9" fmla="*/ 247650 h 1223963"/>
                  <a:gd name="connsiteX10" fmla="*/ 671512 w 690580"/>
                  <a:gd name="connsiteY10" fmla="*/ 485775 h 1223963"/>
                  <a:gd name="connsiteX11" fmla="*/ 685800 w 690580"/>
                  <a:gd name="connsiteY11" fmla="*/ 681038 h 1223963"/>
                  <a:gd name="connsiteX12" fmla="*/ 690562 w 690580"/>
                  <a:gd name="connsiteY12" fmla="*/ 752475 h 1223963"/>
                  <a:gd name="connsiteX13" fmla="*/ 681037 w 690580"/>
                  <a:gd name="connsiteY13" fmla="*/ 885825 h 1223963"/>
                  <a:gd name="connsiteX14" fmla="*/ 633412 w 690580"/>
                  <a:gd name="connsiteY14" fmla="*/ 1052513 h 1223963"/>
                  <a:gd name="connsiteX15" fmla="*/ 595312 w 690580"/>
                  <a:gd name="connsiteY15" fmla="*/ 1104900 h 1223963"/>
                  <a:gd name="connsiteX16" fmla="*/ 538162 w 690580"/>
                  <a:gd name="connsiteY16" fmla="*/ 1152525 h 1223963"/>
                  <a:gd name="connsiteX17" fmla="*/ 485775 w 690580"/>
                  <a:gd name="connsiteY17" fmla="*/ 1185863 h 1223963"/>
                  <a:gd name="connsiteX18" fmla="*/ 385762 w 690580"/>
                  <a:gd name="connsiteY18" fmla="*/ 1223963 h 1223963"/>
                  <a:gd name="connsiteX19" fmla="*/ 304800 w 690580"/>
                  <a:gd name="connsiteY19" fmla="*/ 1209675 h 1223963"/>
                  <a:gd name="connsiteX20" fmla="*/ 280987 w 690580"/>
                  <a:gd name="connsiteY20" fmla="*/ 1114425 h 1223963"/>
                  <a:gd name="connsiteX21" fmla="*/ 309562 w 690580"/>
                  <a:gd name="connsiteY21" fmla="*/ 942975 h 1223963"/>
                  <a:gd name="connsiteX22" fmla="*/ 295275 w 690580"/>
                  <a:gd name="connsiteY22" fmla="*/ 876300 h 1223963"/>
                  <a:gd name="connsiteX23" fmla="*/ 395287 w 690580"/>
                  <a:gd name="connsiteY23" fmla="*/ 838200 h 1223963"/>
                  <a:gd name="connsiteX24" fmla="*/ 471487 w 690580"/>
                  <a:gd name="connsiteY24" fmla="*/ 762000 h 1223963"/>
                  <a:gd name="connsiteX25" fmla="*/ 442912 w 690580"/>
                  <a:gd name="connsiteY25" fmla="*/ 657225 h 1223963"/>
                  <a:gd name="connsiteX26" fmla="*/ 419100 w 690580"/>
                  <a:gd name="connsiteY26" fmla="*/ 619125 h 1223963"/>
                  <a:gd name="connsiteX27" fmla="*/ 414337 w 690580"/>
                  <a:gd name="connsiteY27" fmla="*/ 604838 h 1223963"/>
                  <a:gd name="connsiteX28" fmla="*/ 400050 w 690580"/>
                  <a:gd name="connsiteY28" fmla="*/ 600075 h 1223963"/>
                  <a:gd name="connsiteX29" fmla="*/ 385762 w 690580"/>
                  <a:gd name="connsiteY29" fmla="*/ 590550 h 1223963"/>
                  <a:gd name="connsiteX30" fmla="*/ 376237 w 690580"/>
                  <a:gd name="connsiteY30" fmla="*/ 585788 h 1223963"/>
                  <a:gd name="connsiteX31" fmla="*/ 376237 w 690580"/>
                  <a:gd name="connsiteY31" fmla="*/ 585788 h 1223963"/>
                  <a:gd name="connsiteX32" fmla="*/ 314325 w 690580"/>
                  <a:gd name="connsiteY32" fmla="*/ 523875 h 1223963"/>
                  <a:gd name="connsiteX33" fmla="*/ 328612 w 690580"/>
                  <a:gd name="connsiteY33" fmla="*/ 485775 h 1223963"/>
                  <a:gd name="connsiteX34" fmla="*/ 357187 w 690580"/>
                  <a:gd name="connsiteY34" fmla="*/ 390525 h 1223963"/>
                  <a:gd name="connsiteX35" fmla="*/ 385762 w 690580"/>
                  <a:gd name="connsiteY35" fmla="*/ 276225 h 1223963"/>
                  <a:gd name="connsiteX36" fmla="*/ 385762 w 690580"/>
                  <a:gd name="connsiteY36" fmla="*/ 185738 h 1223963"/>
                  <a:gd name="connsiteX37" fmla="*/ 271462 w 690580"/>
                  <a:gd name="connsiteY37" fmla="*/ 166688 h 1223963"/>
                  <a:gd name="connsiteX38" fmla="*/ 214312 w 690580"/>
                  <a:gd name="connsiteY38" fmla="*/ 180975 h 1223963"/>
                  <a:gd name="connsiteX39" fmla="*/ 123825 w 690580"/>
                  <a:gd name="connsiteY39" fmla="*/ 285750 h 1223963"/>
                  <a:gd name="connsiteX40" fmla="*/ 61912 w 690580"/>
                  <a:gd name="connsiteY40" fmla="*/ 409575 h 1223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90580" h="1223963">
                    <a:moveTo>
                      <a:pt x="61912" y="409575"/>
                    </a:moveTo>
                    <a:lnTo>
                      <a:pt x="0" y="276225"/>
                    </a:lnTo>
                    <a:lnTo>
                      <a:pt x="38100" y="123825"/>
                    </a:lnTo>
                    <a:lnTo>
                      <a:pt x="152400" y="28575"/>
                    </a:lnTo>
                    <a:lnTo>
                      <a:pt x="328612" y="0"/>
                    </a:lnTo>
                    <a:cubicBezTo>
                      <a:pt x="342900" y="1588"/>
                      <a:pt x="357585" y="1059"/>
                      <a:pt x="371475" y="4763"/>
                    </a:cubicBezTo>
                    <a:cubicBezTo>
                      <a:pt x="381765" y="7507"/>
                      <a:pt x="400050" y="19050"/>
                      <a:pt x="400050" y="19050"/>
                    </a:cubicBezTo>
                    <a:lnTo>
                      <a:pt x="509587" y="71438"/>
                    </a:lnTo>
                    <a:lnTo>
                      <a:pt x="552450" y="104775"/>
                    </a:lnTo>
                    <a:lnTo>
                      <a:pt x="638175" y="247650"/>
                    </a:lnTo>
                    <a:lnTo>
                      <a:pt x="671512" y="485775"/>
                    </a:lnTo>
                    <a:lnTo>
                      <a:pt x="685800" y="681038"/>
                    </a:lnTo>
                    <a:cubicBezTo>
                      <a:pt x="691137" y="739749"/>
                      <a:pt x="690562" y="715891"/>
                      <a:pt x="690562" y="752475"/>
                    </a:cubicBezTo>
                    <a:lnTo>
                      <a:pt x="681037" y="885825"/>
                    </a:lnTo>
                    <a:lnTo>
                      <a:pt x="633412" y="1052513"/>
                    </a:lnTo>
                    <a:cubicBezTo>
                      <a:pt x="597896" y="1098177"/>
                      <a:pt x="608170" y="1079186"/>
                      <a:pt x="595312" y="1104900"/>
                    </a:cubicBezTo>
                    <a:lnTo>
                      <a:pt x="538162" y="1152525"/>
                    </a:lnTo>
                    <a:lnTo>
                      <a:pt x="485775" y="1185863"/>
                    </a:lnTo>
                    <a:lnTo>
                      <a:pt x="385762" y="1223963"/>
                    </a:lnTo>
                    <a:lnTo>
                      <a:pt x="304800" y="1209675"/>
                    </a:lnTo>
                    <a:lnTo>
                      <a:pt x="280987" y="1114425"/>
                    </a:lnTo>
                    <a:lnTo>
                      <a:pt x="309562" y="942975"/>
                    </a:lnTo>
                    <a:lnTo>
                      <a:pt x="295275" y="876300"/>
                    </a:lnTo>
                    <a:lnTo>
                      <a:pt x="395287" y="838200"/>
                    </a:lnTo>
                    <a:lnTo>
                      <a:pt x="471487" y="762000"/>
                    </a:lnTo>
                    <a:lnTo>
                      <a:pt x="442912" y="657225"/>
                    </a:lnTo>
                    <a:cubicBezTo>
                      <a:pt x="434975" y="644525"/>
                      <a:pt x="426272" y="632273"/>
                      <a:pt x="419100" y="619125"/>
                    </a:cubicBezTo>
                    <a:cubicBezTo>
                      <a:pt x="416696" y="614718"/>
                      <a:pt x="417887" y="608388"/>
                      <a:pt x="414337" y="604838"/>
                    </a:cubicBezTo>
                    <a:cubicBezTo>
                      <a:pt x="410787" y="601288"/>
                      <a:pt x="404540" y="602320"/>
                      <a:pt x="400050" y="600075"/>
                    </a:cubicBezTo>
                    <a:cubicBezTo>
                      <a:pt x="394930" y="597515"/>
                      <a:pt x="390670" y="593495"/>
                      <a:pt x="385762" y="590550"/>
                    </a:cubicBezTo>
                    <a:cubicBezTo>
                      <a:pt x="382718" y="588724"/>
                      <a:pt x="379412" y="587375"/>
                      <a:pt x="376237" y="585788"/>
                    </a:cubicBezTo>
                    <a:lnTo>
                      <a:pt x="376237" y="585788"/>
                    </a:lnTo>
                    <a:lnTo>
                      <a:pt x="314325" y="523875"/>
                    </a:lnTo>
                    <a:lnTo>
                      <a:pt x="328612" y="485775"/>
                    </a:lnTo>
                    <a:lnTo>
                      <a:pt x="357187" y="390525"/>
                    </a:lnTo>
                    <a:lnTo>
                      <a:pt x="385762" y="276225"/>
                    </a:lnTo>
                    <a:lnTo>
                      <a:pt x="385762" y="185738"/>
                    </a:lnTo>
                    <a:lnTo>
                      <a:pt x="271462" y="166688"/>
                    </a:lnTo>
                    <a:cubicBezTo>
                      <a:pt x="224082" y="182481"/>
                      <a:pt x="243660" y="180975"/>
                      <a:pt x="214312" y="180975"/>
                    </a:cubicBezTo>
                    <a:lnTo>
                      <a:pt x="123825" y="285750"/>
                    </a:lnTo>
                    <a:lnTo>
                      <a:pt x="61912" y="409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8B58A"/>
                  </a:gs>
                  <a:gs pos="100000">
                    <a:srgbClr val="74461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4754679" y="1533056"/>
                <a:ext cx="404812" cy="1166812"/>
              </a:xfrm>
              <a:custGeom>
                <a:gdLst>
                  <a:gd name="connsiteX0" fmla="*/ 42862 w 404812"/>
                  <a:gd name="connsiteY0" fmla="*/ 566737 h 1166812"/>
                  <a:gd name="connsiteX1" fmla="*/ 0 w 404812"/>
                  <a:gd name="connsiteY1" fmla="*/ 485775 h 1166812"/>
                  <a:gd name="connsiteX2" fmla="*/ 42862 w 404812"/>
                  <a:gd name="connsiteY2" fmla="*/ 333375 h 1166812"/>
                  <a:gd name="connsiteX3" fmla="*/ 76200 w 404812"/>
                  <a:gd name="connsiteY3" fmla="*/ 180975 h 1166812"/>
                  <a:gd name="connsiteX4" fmla="*/ 100012 w 404812"/>
                  <a:gd name="connsiteY4" fmla="*/ 61912 h 1166812"/>
                  <a:gd name="connsiteX5" fmla="*/ 166687 w 404812"/>
                  <a:gd name="connsiteY5" fmla="*/ 9525 h 1166812"/>
                  <a:gd name="connsiteX6" fmla="*/ 271462 w 404812"/>
                  <a:gd name="connsiteY6" fmla="*/ 0 h 1166812"/>
                  <a:gd name="connsiteX7" fmla="*/ 390525 w 404812"/>
                  <a:gd name="connsiteY7" fmla="*/ 28575 h 1166812"/>
                  <a:gd name="connsiteX8" fmla="*/ 404812 w 404812"/>
                  <a:gd name="connsiteY8" fmla="*/ 90487 h 1166812"/>
                  <a:gd name="connsiteX9" fmla="*/ 323850 w 404812"/>
                  <a:gd name="connsiteY9" fmla="*/ 176212 h 1166812"/>
                  <a:gd name="connsiteX10" fmla="*/ 214312 w 404812"/>
                  <a:gd name="connsiteY10" fmla="*/ 280987 h 1166812"/>
                  <a:gd name="connsiteX11" fmla="*/ 185737 w 404812"/>
                  <a:gd name="connsiteY11" fmla="*/ 352425 h 1166812"/>
                  <a:gd name="connsiteX12" fmla="*/ 152400 w 404812"/>
                  <a:gd name="connsiteY12" fmla="*/ 409575 h 1166812"/>
                  <a:gd name="connsiteX13" fmla="*/ 157162 w 404812"/>
                  <a:gd name="connsiteY13" fmla="*/ 538162 h 1166812"/>
                  <a:gd name="connsiteX14" fmla="*/ 185737 w 404812"/>
                  <a:gd name="connsiteY14" fmla="*/ 590550 h 1166812"/>
                  <a:gd name="connsiteX15" fmla="*/ 195262 w 404812"/>
                  <a:gd name="connsiteY15" fmla="*/ 600075 h 1166812"/>
                  <a:gd name="connsiteX16" fmla="*/ 314325 w 404812"/>
                  <a:gd name="connsiteY16" fmla="*/ 685800 h 1166812"/>
                  <a:gd name="connsiteX17" fmla="*/ 338137 w 404812"/>
                  <a:gd name="connsiteY17" fmla="*/ 800100 h 1166812"/>
                  <a:gd name="connsiteX18" fmla="*/ 328612 w 404812"/>
                  <a:gd name="connsiteY18" fmla="*/ 842962 h 1166812"/>
                  <a:gd name="connsiteX19" fmla="*/ 323850 w 404812"/>
                  <a:gd name="connsiteY19" fmla="*/ 866775 h 1166812"/>
                  <a:gd name="connsiteX20" fmla="*/ 342900 w 404812"/>
                  <a:gd name="connsiteY20" fmla="*/ 938212 h 1166812"/>
                  <a:gd name="connsiteX21" fmla="*/ 323850 w 404812"/>
                  <a:gd name="connsiteY21" fmla="*/ 995362 h 1166812"/>
                  <a:gd name="connsiteX22" fmla="*/ 319087 w 404812"/>
                  <a:gd name="connsiteY22" fmla="*/ 1009650 h 1166812"/>
                  <a:gd name="connsiteX23" fmla="*/ 285750 w 404812"/>
                  <a:gd name="connsiteY23" fmla="*/ 1076325 h 1166812"/>
                  <a:gd name="connsiteX24" fmla="*/ 238125 w 404812"/>
                  <a:gd name="connsiteY24" fmla="*/ 1104900 h 1166812"/>
                  <a:gd name="connsiteX25" fmla="*/ 214312 w 404812"/>
                  <a:gd name="connsiteY25" fmla="*/ 1114425 h 1166812"/>
                  <a:gd name="connsiteX26" fmla="*/ 123825 w 404812"/>
                  <a:gd name="connsiteY26" fmla="*/ 1166812 h 1166812"/>
                  <a:gd name="connsiteX27" fmla="*/ 71437 w 404812"/>
                  <a:gd name="connsiteY27" fmla="*/ 1123950 h 1166812"/>
                  <a:gd name="connsiteX28" fmla="*/ 76200 w 404812"/>
                  <a:gd name="connsiteY28" fmla="*/ 1066800 h 1166812"/>
                  <a:gd name="connsiteX29" fmla="*/ 85725 w 404812"/>
                  <a:gd name="connsiteY29" fmla="*/ 938212 h 1166812"/>
                  <a:gd name="connsiteX30" fmla="*/ 66675 w 404812"/>
                  <a:gd name="connsiteY30" fmla="*/ 776287 h 1166812"/>
                  <a:gd name="connsiteX31" fmla="*/ 52387 w 404812"/>
                  <a:gd name="connsiteY31" fmla="*/ 642937 h 1166812"/>
                  <a:gd name="connsiteX32" fmla="*/ 19050 w 404812"/>
                  <a:gd name="connsiteY32" fmla="*/ 514350 h 1166812"/>
                  <a:gd name="connsiteX33" fmla="*/ 42862 w 404812"/>
                  <a:gd name="connsiteY33" fmla="*/ 566737 h 11668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812" h="1166812">
                    <a:moveTo>
                      <a:pt x="42862" y="566737"/>
                    </a:moveTo>
                    <a:lnTo>
                      <a:pt x="0" y="485775"/>
                    </a:lnTo>
                    <a:lnTo>
                      <a:pt x="42862" y="333375"/>
                    </a:lnTo>
                    <a:lnTo>
                      <a:pt x="76200" y="180975"/>
                    </a:lnTo>
                    <a:lnTo>
                      <a:pt x="100012" y="61912"/>
                    </a:lnTo>
                    <a:lnTo>
                      <a:pt x="166687" y="9525"/>
                    </a:lnTo>
                    <a:lnTo>
                      <a:pt x="271462" y="0"/>
                    </a:lnTo>
                    <a:lnTo>
                      <a:pt x="390525" y="28575"/>
                    </a:lnTo>
                    <a:lnTo>
                      <a:pt x="404812" y="90487"/>
                    </a:lnTo>
                    <a:lnTo>
                      <a:pt x="323850" y="176212"/>
                    </a:lnTo>
                    <a:lnTo>
                      <a:pt x="214312" y="280987"/>
                    </a:lnTo>
                    <a:cubicBezTo>
                      <a:pt x="189226" y="346213"/>
                      <a:pt x="200389" y="323123"/>
                      <a:pt x="185737" y="352425"/>
                    </a:cubicBezTo>
                    <a:lnTo>
                      <a:pt x="152400" y="409575"/>
                    </a:lnTo>
                    <a:lnTo>
                      <a:pt x="157162" y="538162"/>
                    </a:lnTo>
                    <a:cubicBezTo>
                      <a:pt x="164381" y="552601"/>
                      <a:pt x="174137" y="576050"/>
                      <a:pt x="185737" y="590550"/>
                    </a:cubicBezTo>
                    <a:cubicBezTo>
                      <a:pt x="188542" y="594056"/>
                      <a:pt x="192087" y="596900"/>
                      <a:pt x="195262" y="600075"/>
                    </a:cubicBezTo>
                    <a:lnTo>
                      <a:pt x="314325" y="685800"/>
                    </a:lnTo>
                    <a:lnTo>
                      <a:pt x="338137" y="800100"/>
                    </a:lnTo>
                    <a:cubicBezTo>
                      <a:pt x="334962" y="814387"/>
                      <a:pt x="332162" y="828763"/>
                      <a:pt x="328612" y="842962"/>
                    </a:cubicBezTo>
                    <a:cubicBezTo>
                      <a:pt x="322846" y="866026"/>
                      <a:pt x="323850" y="848584"/>
                      <a:pt x="323850" y="866775"/>
                    </a:cubicBezTo>
                    <a:lnTo>
                      <a:pt x="342900" y="938212"/>
                    </a:lnTo>
                    <a:lnTo>
                      <a:pt x="323850" y="995362"/>
                    </a:lnTo>
                    <a:lnTo>
                      <a:pt x="319087" y="1009650"/>
                    </a:lnTo>
                    <a:lnTo>
                      <a:pt x="285750" y="1076325"/>
                    </a:lnTo>
                    <a:cubicBezTo>
                      <a:pt x="269875" y="1085850"/>
                      <a:pt x="254460" y="1096188"/>
                      <a:pt x="238125" y="1104900"/>
                    </a:cubicBezTo>
                    <a:cubicBezTo>
                      <a:pt x="230582" y="1108923"/>
                      <a:pt x="214312" y="1114425"/>
                      <a:pt x="214312" y="1114425"/>
                    </a:cubicBezTo>
                    <a:lnTo>
                      <a:pt x="123825" y="1166812"/>
                    </a:lnTo>
                    <a:lnTo>
                      <a:pt x="71437" y="1123950"/>
                    </a:lnTo>
                    <a:lnTo>
                      <a:pt x="76200" y="1066800"/>
                    </a:lnTo>
                    <a:lnTo>
                      <a:pt x="85725" y="938212"/>
                    </a:lnTo>
                    <a:lnTo>
                      <a:pt x="66675" y="776287"/>
                    </a:lnTo>
                    <a:lnTo>
                      <a:pt x="52387" y="642937"/>
                    </a:lnTo>
                    <a:lnTo>
                      <a:pt x="19050" y="514350"/>
                    </a:lnTo>
                    <a:lnTo>
                      <a:pt x="42862" y="566737"/>
                    </a:lnTo>
                    <a:close/>
                  </a:path>
                </a:pathLst>
              </a:custGeom>
              <a:solidFill>
                <a:srgbClr val="DFD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4858067" y="1429656"/>
                <a:ext cx="366712" cy="481013"/>
              </a:xfrm>
              <a:custGeom>
                <a:gdLst>
                  <a:gd name="connsiteX0" fmla="*/ 57150 w 366712"/>
                  <a:gd name="connsiteY0" fmla="*/ 481013 h 481013"/>
                  <a:gd name="connsiteX1" fmla="*/ 171450 w 366712"/>
                  <a:gd name="connsiteY1" fmla="*/ 400050 h 481013"/>
                  <a:gd name="connsiteX2" fmla="*/ 261937 w 366712"/>
                  <a:gd name="connsiteY2" fmla="*/ 404813 h 481013"/>
                  <a:gd name="connsiteX3" fmla="*/ 300037 w 366712"/>
                  <a:gd name="connsiteY3" fmla="*/ 385763 h 481013"/>
                  <a:gd name="connsiteX4" fmla="*/ 309562 w 366712"/>
                  <a:gd name="connsiteY4" fmla="*/ 309563 h 481013"/>
                  <a:gd name="connsiteX5" fmla="*/ 352425 w 366712"/>
                  <a:gd name="connsiteY5" fmla="*/ 214313 h 481013"/>
                  <a:gd name="connsiteX6" fmla="*/ 366712 w 366712"/>
                  <a:gd name="connsiteY6" fmla="*/ 142875 h 481013"/>
                  <a:gd name="connsiteX7" fmla="*/ 347662 w 366712"/>
                  <a:gd name="connsiteY7" fmla="*/ 42863 h 481013"/>
                  <a:gd name="connsiteX8" fmla="*/ 280987 w 366712"/>
                  <a:gd name="connsiteY8" fmla="*/ 9525 h 481013"/>
                  <a:gd name="connsiteX9" fmla="*/ 166687 w 366712"/>
                  <a:gd name="connsiteY9" fmla="*/ 0 h 481013"/>
                  <a:gd name="connsiteX10" fmla="*/ 47625 w 366712"/>
                  <a:gd name="connsiteY10" fmla="*/ 33338 h 481013"/>
                  <a:gd name="connsiteX11" fmla="*/ 9525 w 366712"/>
                  <a:gd name="connsiteY11" fmla="*/ 71438 h 481013"/>
                  <a:gd name="connsiteX12" fmla="*/ 0 w 366712"/>
                  <a:gd name="connsiteY12" fmla="*/ 166688 h 481013"/>
                  <a:gd name="connsiteX13" fmla="*/ 90487 w 366712"/>
                  <a:gd name="connsiteY13" fmla="*/ 95250 h 481013"/>
                  <a:gd name="connsiteX14" fmla="*/ 166687 w 366712"/>
                  <a:gd name="connsiteY14" fmla="*/ 104775 h 481013"/>
                  <a:gd name="connsiteX15" fmla="*/ 266700 w 366712"/>
                  <a:gd name="connsiteY15" fmla="*/ 180975 h 481013"/>
                  <a:gd name="connsiteX16" fmla="*/ 247650 w 366712"/>
                  <a:gd name="connsiteY16" fmla="*/ 257175 h 481013"/>
                  <a:gd name="connsiteX17" fmla="*/ 195262 w 366712"/>
                  <a:gd name="connsiteY17" fmla="*/ 304800 h 481013"/>
                  <a:gd name="connsiteX18" fmla="*/ 128587 w 366712"/>
                  <a:gd name="connsiteY18" fmla="*/ 366713 h 481013"/>
                  <a:gd name="connsiteX19" fmla="*/ 90487 w 366712"/>
                  <a:gd name="connsiteY19" fmla="*/ 438150 h 481013"/>
                  <a:gd name="connsiteX20" fmla="*/ 57150 w 366712"/>
                  <a:gd name="connsiteY20" fmla="*/ 481013 h 4810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6712" h="481013">
                    <a:moveTo>
                      <a:pt x="57150" y="481013"/>
                    </a:moveTo>
                    <a:lnTo>
                      <a:pt x="171450" y="400050"/>
                    </a:lnTo>
                    <a:lnTo>
                      <a:pt x="261937" y="404813"/>
                    </a:lnTo>
                    <a:lnTo>
                      <a:pt x="300037" y="385763"/>
                    </a:lnTo>
                    <a:lnTo>
                      <a:pt x="309562" y="309563"/>
                    </a:lnTo>
                    <a:lnTo>
                      <a:pt x="352425" y="214313"/>
                    </a:lnTo>
                    <a:lnTo>
                      <a:pt x="366712" y="142875"/>
                    </a:lnTo>
                    <a:lnTo>
                      <a:pt x="347662" y="42863"/>
                    </a:lnTo>
                    <a:lnTo>
                      <a:pt x="280987" y="9525"/>
                    </a:lnTo>
                    <a:lnTo>
                      <a:pt x="166687" y="0"/>
                    </a:lnTo>
                    <a:lnTo>
                      <a:pt x="47625" y="33338"/>
                    </a:lnTo>
                    <a:lnTo>
                      <a:pt x="9525" y="71438"/>
                    </a:lnTo>
                    <a:lnTo>
                      <a:pt x="0" y="166688"/>
                    </a:lnTo>
                    <a:lnTo>
                      <a:pt x="90487" y="95250"/>
                    </a:lnTo>
                    <a:lnTo>
                      <a:pt x="166687" y="104775"/>
                    </a:lnTo>
                    <a:lnTo>
                      <a:pt x="266700" y="180975"/>
                    </a:lnTo>
                    <a:lnTo>
                      <a:pt x="247650" y="257175"/>
                    </a:lnTo>
                    <a:lnTo>
                      <a:pt x="195262" y="304800"/>
                    </a:lnTo>
                    <a:lnTo>
                      <a:pt x="128587" y="366713"/>
                    </a:lnTo>
                    <a:lnTo>
                      <a:pt x="90487" y="438150"/>
                    </a:lnTo>
                    <a:lnTo>
                      <a:pt x="57150" y="481013"/>
                    </a:lnTo>
                    <a:close/>
                  </a:path>
                </a:pathLst>
              </a:custGeom>
              <a:solidFill>
                <a:srgbClr val="1B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1" name="Группа 130"/>
              <p:cNvGrpSpPr/>
              <p:nvPr/>
            </p:nvGrpSpPr>
            <p:grpSpPr>
              <a:xfrm>
                <a:off x="4899049" y="1841211"/>
                <a:ext cx="384685" cy="357990"/>
                <a:chOff x="2095459" y="1170773"/>
                <a:chExt cx="384685" cy="357990"/>
              </a:xfrm>
            </p:grpSpPr>
            <p:sp>
              <p:nvSpPr>
                <p:cNvPr id="145" name="Овал 144"/>
                <p:cNvSpPr/>
                <p:nvPr/>
              </p:nvSpPr>
              <p:spPr>
                <a:xfrm>
                  <a:off x="2095459" y="1170773"/>
                  <a:ext cx="384685" cy="357990"/>
                </a:xfrm>
                <a:prstGeom prst="ellipse">
                  <a:avLst/>
                </a:prstGeom>
                <a:solidFill>
                  <a:srgbClr val="CA5823"/>
                </a:solidFill>
                <a:ln>
                  <a:solidFill>
                    <a:srgbClr val="2300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2168579" y="1240231"/>
                  <a:ext cx="233363" cy="228600"/>
                </a:xfrm>
                <a:prstGeom prst="ellipse">
                  <a:avLst/>
                </a:prstGeom>
                <a:solidFill>
                  <a:srgbClr val="1508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Овал 146"/>
                <p:cNvSpPr/>
                <p:nvPr/>
              </p:nvSpPr>
              <p:spPr>
                <a:xfrm>
                  <a:off x="2209594" y="1249181"/>
                  <a:ext cx="144942" cy="1005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2" name="Полилиния 131"/>
              <p:cNvSpPr/>
              <p:nvPr/>
            </p:nvSpPr>
            <p:spPr>
              <a:xfrm>
                <a:off x="4564079" y="1133388"/>
                <a:ext cx="223838" cy="819150"/>
              </a:xfrm>
              <a:custGeom>
                <a:gdLst>
                  <a:gd name="connsiteX0" fmla="*/ 0 w 223838"/>
                  <a:gd name="connsiteY0" fmla="*/ 9525 h 819150"/>
                  <a:gd name="connsiteX1" fmla="*/ 161925 w 223838"/>
                  <a:gd name="connsiteY1" fmla="*/ 0 h 819150"/>
                  <a:gd name="connsiteX2" fmla="*/ 223838 w 223838"/>
                  <a:gd name="connsiteY2" fmla="*/ 47625 h 819150"/>
                  <a:gd name="connsiteX3" fmla="*/ 200025 w 223838"/>
                  <a:gd name="connsiteY3" fmla="*/ 100013 h 819150"/>
                  <a:gd name="connsiteX4" fmla="*/ 200025 w 223838"/>
                  <a:gd name="connsiteY4" fmla="*/ 104775 h 819150"/>
                  <a:gd name="connsiteX5" fmla="*/ 185738 w 223838"/>
                  <a:gd name="connsiteY5" fmla="*/ 209550 h 819150"/>
                  <a:gd name="connsiteX6" fmla="*/ 185738 w 223838"/>
                  <a:gd name="connsiteY6" fmla="*/ 276225 h 819150"/>
                  <a:gd name="connsiteX7" fmla="*/ 190500 w 223838"/>
                  <a:gd name="connsiteY7" fmla="*/ 404813 h 819150"/>
                  <a:gd name="connsiteX8" fmla="*/ 190500 w 223838"/>
                  <a:gd name="connsiteY8" fmla="*/ 500063 h 819150"/>
                  <a:gd name="connsiteX9" fmla="*/ 176213 w 223838"/>
                  <a:gd name="connsiteY9" fmla="*/ 647700 h 819150"/>
                  <a:gd name="connsiteX10" fmla="*/ 176213 w 223838"/>
                  <a:gd name="connsiteY10" fmla="*/ 819150 h 819150"/>
                  <a:gd name="connsiteX11" fmla="*/ 142875 w 223838"/>
                  <a:gd name="connsiteY11" fmla="*/ 781050 h 819150"/>
                  <a:gd name="connsiteX12" fmla="*/ 138113 w 223838"/>
                  <a:gd name="connsiteY12" fmla="*/ 719138 h 819150"/>
                  <a:gd name="connsiteX13" fmla="*/ 142875 w 223838"/>
                  <a:gd name="connsiteY13" fmla="*/ 609600 h 819150"/>
                  <a:gd name="connsiteX14" fmla="*/ 133350 w 223838"/>
                  <a:gd name="connsiteY14" fmla="*/ 542925 h 819150"/>
                  <a:gd name="connsiteX15" fmla="*/ 128588 w 223838"/>
                  <a:gd name="connsiteY15" fmla="*/ 523875 h 819150"/>
                  <a:gd name="connsiteX16" fmla="*/ 123825 w 223838"/>
                  <a:gd name="connsiteY16" fmla="*/ 519113 h 819150"/>
                  <a:gd name="connsiteX17" fmla="*/ 109538 w 223838"/>
                  <a:gd name="connsiteY17" fmla="*/ 447675 h 819150"/>
                  <a:gd name="connsiteX18" fmla="*/ 100013 w 223838"/>
                  <a:gd name="connsiteY18" fmla="*/ 352425 h 819150"/>
                  <a:gd name="connsiteX19" fmla="*/ 85725 w 223838"/>
                  <a:gd name="connsiteY19" fmla="*/ 271463 h 819150"/>
                  <a:gd name="connsiteX20" fmla="*/ 66675 w 223838"/>
                  <a:gd name="connsiteY20" fmla="*/ 228600 h 819150"/>
                  <a:gd name="connsiteX21" fmla="*/ 61913 w 223838"/>
                  <a:gd name="connsiteY21" fmla="*/ 209550 h 819150"/>
                  <a:gd name="connsiteX22" fmla="*/ 4763 w 223838"/>
                  <a:gd name="connsiteY22" fmla="*/ 90488 h 819150"/>
                  <a:gd name="connsiteX23" fmla="*/ 0 w 223838"/>
                  <a:gd name="connsiteY23" fmla="*/ 9525 h 819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3837" h="819150">
                    <a:moveTo>
                      <a:pt x="0" y="9525"/>
                    </a:moveTo>
                    <a:lnTo>
                      <a:pt x="161925" y="0"/>
                    </a:lnTo>
                    <a:lnTo>
                      <a:pt x="223838" y="47625"/>
                    </a:lnTo>
                    <a:cubicBezTo>
                      <a:pt x="215629" y="64044"/>
                      <a:pt x="204652" y="81508"/>
                      <a:pt x="200025" y="100013"/>
                    </a:cubicBezTo>
                    <a:cubicBezTo>
                      <a:pt x="199640" y="101553"/>
                      <a:pt x="200025" y="103188"/>
                      <a:pt x="200025" y="104775"/>
                    </a:cubicBezTo>
                    <a:lnTo>
                      <a:pt x="185738" y="209550"/>
                    </a:lnTo>
                    <a:lnTo>
                      <a:pt x="185738" y="276225"/>
                    </a:lnTo>
                    <a:lnTo>
                      <a:pt x="190500" y="404813"/>
                    </a:lnTo>
                    <a:lnTo>
                      <a:pt x="190500" y="500063"/>
                    </a:lnTo>
                    <a:lnTo>
                      <a:pt x="176213" y="647700"/>
                    </a:lnTo>
                    <a:lnTo>
                      <a:pt x="176213" y="819150"/>
                    </a:lnTo>
                    <a:lnTo>
                      <a:pt x="142875" y="781050"/>
                    </a:lnTo>
                    <a:cubicBezTo>
                      <a:pt x="137412" y="731877"/>
                      <a:pt x="138113" y="752563"/>
                      <a:pt x="138113" y="719138"/>
                    </a:cubicBezTo>
                    <a:lnTo>
                      <a:pt x="142875" y="609600"/>
                    </a:lnTo>
                    <a:cubicBezTo>
                      <a:pt x="139700" y="587375"/>
                      <a:pt x="137041" y="565070"/>
                      <a:pt x="133350" y="542925"/>
                    </a:cubicBezTo>
                    <a:cubicBezTo>
                      <a:pt x="132274" y="536469"/>
                      <a:pt x="131019" y="529952"/>
                      <a:pt x="128588" y="523875"/>
                    </a:cubicBezTo>
                    <a:cubicBezTo>
                      <a:pt x="127754" y="521791"/>
                      <a:pt x="125413" y="520700"/>
                      <a:pt x="123825" y="519113"/>
                    </a:cubicBezTo>
                    <a:lnTo>
                      <a:pt x="109538" y="447675"/>
                    </a:lnTo>
                    <a:cubicBezTo>
                      <a:pt x="98323" y="374780"/>
                      <a:pt x="100013" y="406643"/>
                      <a:pt x="100013" y="352425"/>
                    </a:cubicBezTo>
                    <a:lnTo>
                      <a:pt x="85725" y="271463"/>
                    </a:lnTo>
                    <a:cubicBezTo>
                      <a:pt x="79375" y="257175"/>
                      <a:pt x="72288" y="243193"/>
                      <a:pt x="66675" y="228600"/>
                    </a:cubicBezTo>
                    <a:cubicBezTo>
                      <a:pt x="64325" y="222491"/>
                      <a:pt x="61913" y="209550"/>
                      <a:pt x="61913" y="209550"/>
                    </a:cubicBezTo>
                    <a:lnTo>
                      <a:pt x="4763" y="90488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9F80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3711051" y="1289783"/>
                <a:ext cx="739367" cy="1557338"/>
              </a:xfrm>
              <a:custGeom>
                <a:gdLst>
                  <a:gd name="connsiteX0" fmla="*/ 700087 w 700087"/>
                  <a:gd name="connsiteY0" fmla="*/ 33338 h 1557338"/>
                  <a:gd name="connsiteX1" fmla="*/ 585787 w 700087"/>
                  <a:gd name="connsiteY1" fmla="*/ 9525 h 1557338"/>
                  <a:gd name="connsiteX2" fmla="*/ 423862 w 700087"/>
                  <a:gd name="connsiteY2" fmla="*/ 0 h 1557338"/>
                  <a:gd name="connsiteX3" fmla="*/ 347662 w 700087"/>
                  <a:gd name="connsiteY3" fmla="*/ 52388 h 1557338"/>
                  <a:gd name="connsiteX4" fmla="*/ 314325 w 700087"/>
                  <a:gd name="connsiteY4" fmla="*/ 90488 h 1557338"/>
                  <a:gd name="connsiteX5" fmla="*/ 238125 w 700087"/>
                  <a:gd name="connsiteY5" fmla="*/ 152400 h 1557338"/>
                  <a:gd name="connsiteX6" fmla="*/ 119062 w 700087"/>
                  <a:gd name="connsiteY6" fmla="*/ 290513 h 1557338"/>
                  <a:gd name="connsiteX7" fmla="*/ 80962 w 700087"/>
                  <a:gd name="connsiteY7" fmla="*/ 395288 h 1557338"/>
                  <a:gd name="connsiteX8" fmla="*/ 61912 w 700087"/>
                  <a:gd name="connsiteY8" fmla="*/ 442913 h 1557338"/>
                  <a:gd name="connsiteX9" fmla="*/ 57150 w 700087"/>
                  <a:gd name="connsiteY9" fmla="*/ 457200 h 1557338"/>
                  <a:gd name="connsiteX10" fmla="*/ 28575 w 700087"/>
                  <a:gd name="connsiteY10" fmla="*/ 585788 h 1557338"/>
                  <a:gd name="connsiteX11" fmla="*/ 0 w 700087"/>
                  <a:gd name="connsiteY11" fmla="*/ 704850 h 1557338"/>
                  <a:gd name="connsiteX12" fmla="*/ 0 w 700087"/>
                  <a:gd name="connsiteY12" fmla="*/ 833438 h 1557338"/>
                  <a:gd name="connsiteX13" fmla="*/ 19050 w 700087"/>
                  <a:gd name="connsiteY13" fmla="*/ 971550 h 1557338"/>
                  <a:gd name="connsiteX14" fmla="*/ 47625 w 700087"/>
                  <a:gd name="connsiteY14" fmla="*/ 1095375 h 1557338"/>
                  <a:gd name="connsiteX15" fmla="*/ 109537 w 700087"/>
                  <a:gd name="connsiteY15" fmla="*/ 1200150 h 1557338"/>
                  <a:gd name="connsiteX16" fmla="*/ 180975 w 700087"/>
                  <a:gd name="connsiteY16" fmla="*/ 1323975 h 1557338"/>
                  <a:gd name="connsiteX17" fmla="*/ 257175 w 700087"/>
                  <a:gd name="connsiteY17" fmla="*/ 1419225 h 1557338"/>
                  <a:gd name="connsiteX18" fmla="*/ 376237 w 700087"/>
                  <a:gd name="connsiteY18" fmla="*/ 1509713 h 1557338"/>
                  <a:gd name="connsiteX19" fmla="*/ 461962 w 700087"/>
                  <a:gd name="connsiteY19" fmla="*/ 1557338 h 1557338"/>
                  <a:gd name="connsiteX20" fmla="*/ 571500 w 700087"/>
                  <a:gd name="connsiteY20" fmla="*/ 1509713 h 1557338"/>
                  <a:gd name="connsiteX21" fmla="*/ 700087 w 700087"/>
                  <a:gd name="connsiteY21" fmla="*/ 1400175 h 1557338"/>
                  <a:gd name="connsiteX22" fmla="*/ 585787 w 700087"/>
                  <a:gd name="connsiteY22" fmla="*/ 1319213 h 1557338"/>
                  <a:gd name="connsiteX23" fmla="*/ 581025 w 700087"/>
                  <a:gd name="connsiteY23" fmla="*/ 1252538 h 1557338"/>
                  <a:gd name="connsiteX24" fmla="*/ 585787 w 700087"/>
                  <a:gd name="connsiteY24" fmla="*/ 1223963 h 1557338"/>
                  <a:gd name="connsiteX25" fmla="*/ 523875 w 700087"/>
                  <a:gd name="connsiteY25" fmla="*/ 1204913 h 1557338"/>
                  <a:gd name="connsiteX26" fmla="*/ 519112 w 700087"/>
                  <a:gd name="connsiteY26" fmla="*/ 1195388 h 1557338"/>
                  <a:gd name="connsiteX27" fmla="*/ 409575 w 700087"/>
                  <a:gd name="connsiteY27" fmla="*/ 1128713 h 1557338"/>
                  <a:gd name="connsiteX28" fmla="*/ 361950 w 700087"/>
                  <a:gd name="connsiteY28" fmla="*/ 1119188 h 1557338"/>
                  <a:gd name="connsiteX29" fmla="*/ 319087 w 700087"/>
                  <a:gd name="connsiteY29" fmla="*/ 1076325 h 1557338"/>
                  <a:gd name="connsiteX30" fmla="*/ 309562 w 700087"/>
                  <a:gd name="connsiteY30" fmla="*/ 1071563 h 1557338"/>
                  <a:gd name="connsiteX31" fmla="*/ 228600 w 700087"/>
                  <a:gd name="connsiteY31" fmla="*/ 981075 h 1557338"/>
                  <a:gd name="connsiteX32" fmla="*/ 219075 w 700087"/>
                  <a:gd name="connsiteY32" fmla="*/ 690563 h 1557338"/>
                  <a:gd name="connsiteX33" fmla="*/ 214312 w 700087"/>
                  <a:gd name="connsiteY33" fmla="*/ 609600 h 1557338"/>
                  <a:gd name="connsiteX34" fmla="*/ 238125 w 700087"/>
                  <a:gd name="connsiteY34" fmla="*/ 538163 h 1557338"/>
                  <a:gd name="connsiteX35" fmla="*/ 247650 w 700087"/>
                  <a:gd name="connsiteY35" fmla="*/ 514350 h 1557338"/>
                  <a:gd name="connsiteX36" fmla="*/ 390525 w 700087"/>
                  <a:gd name="connsiteY36" fmla="*/ 233363 h 1557338"/>
                  <a:gd name="connsiteX37" fmla="*/ 547687 w 700087"/>
                  <a:gd name="connsiteY37" fmla="*/ 119063 h 1557338"/>
                  <a:gd name="connsiteX38" fmla="*/ 700087 w 700087"/>
                  <a:gd name="connsiteY38" fmla="*/ 33338 h 15573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00087" h="1557338">
                    <a:moveTo>
                      <a:pt x="700087" y="33338"/>
                    </a:moveTo>
                    <a:lnTo>
                      <a:pt x="585787" y="9525"/>
                    </a:lnTo>
                    <a:lnTo>
                      <a:pt x="423862" y="0"/>
                    </a:lnTo>
                    <a:lnTo>
                      <a:pt x="347662" y="52388"/>
                    </a:lnTo>
                    <a:lnTo>
                      <a:pt x="314325" y="90488"/>
                    </a:lnTo>
                    <a:lnTo>
                      <a:pt x="238125" y="152400"/>
                    </a:lnTo>
                    <a:lnTo>
                      <a:pt x="119062" y="290513"/>
                    </a:lnTo>
                    <a:lnTo>
                      <a:pt x="80962" y="395288"/>
                    </a:lnTo>
                    <a:cubicBezTo>
                      <a:pt x="74612" y="411163"/>
                      <a:pt x="68050" y="426955"/>
                      <a:pt x="61912" y="442913"/>
                    </a:cubicBezTo>
                    <a:cubicBezTo>
                      <a:pt x="60110" y="447598"/>
                      <a:pt x="57150" y="457200"/>
                      <a:pt x="57150" y="457200"/>
                    </a:cubicBezTo>
                    <a:lnTo>
                      <a:pt x="28575" y="585788"/>
                    </a:lnTo>
                    <a:lnTo>
                      <a:pt x="0" y="704850"/>
                    </a:lnTo>
                    <a:lnTo>
                      <a:pt x="0" y="833438"/>
                    </a:lnTo>
                    <a:lnTo>
                      <a:pt x="19050" y="971550"/>
                    </a:lnTo>
                    <a:lnTo>
                      <a:pt x="47625" y="1095375"/>
                    </a:lnTo>
                    <a:lnTo>
                      <a:pt x="109537" y="1200150"/>
                    </a:lnTo>
                    <a:lnTo>
                      <a:pt x="180975" y="1323975"/>
                    </a:lnTo>
                    <a:lnTo>
                      <a:pt x="257175" y="1419225"/>
                    </a:lnTo>
                    <a:lnTo>
                      <a:pt x="376237" y="1509713"/>
                    </a:lnTo>
                    <a:lnTo>
                      <a:pt x="461962" y="1557338"/>
                    </a:lnTo>
                    <a:lnTo>
                      <a:pt x="571500" y="1509713"/>
                    </a:lnTo>
                    <a:lnTo>
                      <a:pt x="700087" y="1400175"/>
                    </a:lnTo>
                    <a:lnTo>
                      <a:pt x="585787" y="1319213"/>
                    </a:lnTo>
                    <a:cubicBezTo>
                      <a:pt x="580594" y="1262082"/>
                      <a:pt x="581025" y="1284360"/>
                      <a:pt x="581025" y="1252538"/>
                    </a:cubicBezTo>
                    <a:lnTo>
                      <a:pt x="585787" y="1223963"/>
                    </a:lnTo>
                    <a:cubicBezTo>
                      <a:pt x="544626" y="1219847"/>
                      <a:pt x="543885" y="1229925"/>
                      <a:pt x="523875" y="1204913"/>
                    </a:cubicBezTo>
                    <a:cubicBezTo>
                      <a:pt x="521657" y="1202141"/>
                      <a:pt x="520700" y="1198563"/>
                      <a:pt x="519112" y="1195388"/>
                    </a:cubicBezTo>
                    <a:lnTo>
                      <a:pt x="409575" y="1128713"/>
                    </a:lnTo>
                    <a:cubicBezTo>
                      <a:pt x="393700" y="1125538"/>
                      <a:pt x="375961" y="1127299"/>
                      <a:pt x="361950" y="1119188"/>
                    </a:cubicBezTo>
                    <a:cubicBezTo>
                      <a:pt x="344463" y="1109064"/>
                      <a:pt x="337160" y="1085361"/>
                      <a:pt x="319087" y="1076325"/>
                    </a:cubicBezTo>
                    <a:lnTo>
                      <a:pt x="309562" y="1071563"/>
                    </a:lnTo>
                    <a:lnTo>
                      <a:pt x="228600" y="981075"/>
                    </a:lnTo>
                    <a:cubicBezTo>
                      <a:pt x="218911" y="700090"/>
                      <a:pt x="219075" y="796980"/>
                      <a:pt x="219075" y="690563"/>
                    </a:cubicBezTo>
                    <a:lnTo>
                      <a:pt x="214312" y="609600"/>
                    </a:lnTo>
                    <a:cubicBezTo>
                      <a:pt x="222250" y="585788"/>
                      <a:pt x="228803" y="561468"/>
                      <a:pt x="238125" y="538163"/>
                    </a:cubicBezTo>
                    <a:lnTo>
                      <a:pt x="247650" y="514350"/>
                    </a:lnTo>
                    <a:lnTo>
                      <a:pt x="390525" y="233363"/>
                    </a:lnTo>
                    <a:lnTo>
                      <a:pt x="547687" y="119063"/>
                    </a:lnTo>
                    <a:lnTo>
                      <a:pt x="700087" y="33338"/>
                    </a:lnTo>
                    <a:close/>
                  </a:path>
                </a:pathLst>
              </a:custGeom>
              <a:solidFill>
                <a:srgbClr val="DDD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3920481" y="2907010"/>
                <a:ext cx="1399232" cy="207591"/>
              </a:xfrm>
              <a:custGeom>
                <a:gdLst>
                  <a:gd name="connsiteX0" fmla="*/ 1290638 w 1290638"/>
                  <a:gd name="connsiteY0" fmla="*/ 14287 h 114300"/>
                  <a:gd name="connsiteX1" fmla="*/ 1290638 w 1290638"/>
                  <a:gd name="connsiteY1" fmla="*/ 14287 h 114300"/>
                  <a:gd name="connsiteX2" fmla="*/ 1228725 w 1290638"/>
                  <a:gd name="connsiteY2" fmla="*/ 47625 h 114300"/>
                  <a:gd name="connsiteX3" fmla="*/ 1000125 w 1290638"/>
                  <a:gd name="connsiteY3" fmla="*/ 76200 h 114300"/>
                  <a:gd name="connsiteX4" fmla="*/ 852488 w 1290638"/>
                  <a:gd name="connsiteY4" fmla="*/ 57150 h 114300"/>
                  <a:gd name="connsiteX5" fmla="*/ 747713 w 1290638"/>
                  <a:gd name="connsiteY5" fmla="*/ 66675 h 114300"/>
                  <a:gd name="connsiteX6" fmla="*/ 571500 w 1290638"/>
                  <a:gd name="connsiteY6" fmla="*/ 85725 h 114300"/>
                  <a:gd name="connsiteX7" fmla="*/ 495300 w 1290638"/>
                  <a:gd name="connsiteY7" fmla="*/ 104775 h 114300"/>
                  <a:gd name="connsiteX8" fmla="*/ 481013 w 1290638"/>
                  <a:gd name="connsiteY8" fmla="*/ 109537 h 114300"/>
                  <a:gd name="connsiteX9" fmla="*/ 466725 w 1290638"/>
                  <a:gd name="connsiteY9" fmla="*/ 109537 h 114300"/>
                  <a:gd name="connsiteX10" fmla="*/ 423863 w 1290638"/>
                  <a:gd name="connsiteY10" fmla="*/ 114300 h 114300"/>
                  <a:gd name="connsiteX11" fmla="*/ 195263 w 1290638"/>
                  <a:gd name="connsiteY11" fmla="*/ 90487 h 114300"/>
                  <a:gd name="connsiteX12" fmla="*/ 52388 w 1290638"/>
                  <a:gd name="connsiteY12" fmla="*/ 52387 h 114300"/>
                  <a:gd name="connsiteX13" fmla="*/ 0 w 1290638"/>
                  <a:gd name="connsiteY13" fmla="*/ 0 h 114300"/>
                  <a:gd name="connsiteX14" fmla="*/ 57150 w 1290638"/>
                  <a:gd name="connsiteY14" fmla="*/ 4762 h 114300"/>
                  <a:gd name="connsiteX15" fmla="*/ 238125 w 1290638"/>
                  <a:gd name="connsiteY15" fmla="*/ 28575 h 114300"/>
                  <a:gd name="connsiteX16" fmla="*/ 300038 w 1290638"/>
                  <a:gd name="connsiteY16" fmla="*/ 47625 h 114300"/>
                  <a:gd name="connsiteX17" fmla="*/ 433388 w 1290638"/>
                  <a:gd name="connsiteY17" fmla="*/ 80962 h 114300"/>
                  <a:gd name="connsiteX18" fmla="*/ 476250 w 1290638"/>
                  <a:gd name="connsiteY18" fmla="*/ 71437 h 114300"/>
                  <a:gd name="connsiteX19" fmla="*/ 623888 w 1290638"/>
                  <a:gd name="connsiteY19" fmla="*/ 38100 h 114300"/>
                  <a:gd name="connsiteX20" fmla="*/ 757238 w 1290638"/>
                  <a:gd name="connsiteY20" fmla="*/ 14287 h 114300"/>
                  <a:gd name="connsiteX21" fmla="*/ 1014413 w 1290638"/>
                  <a:gd name="connsiteY21" fmla="*/ 23812 h 114300"/>
                  <a:gd name="connsiteX22" fmla="*/ 1076325 w 1290638"/>
                  <a:gd name="connsiteY22" fmla="*/ 28575 h 114300"/>
                  <a:gd name="connsiteX23" fmla="*/ 1176338 w 1290638"/>
                  <a:gd name="connsiteY23" fmla="*/ 23812 h 114300"/>
                  <a:gd name="connsiteX24" fmla="*/ 1290638 w 1290638"/>
                  <a:gd name="connsiteY24" fmla="*/ 14287 h 1143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0638" h="114300">
                    <a:moveTo>
                      <a:pt x="1290638" y="14287"/>
                    </a:moveTo>
                    <a:lnTo>
                      <a:pt x="1290638" y="14287"/>
                    </a:lnTo>
                    <a:lnTo>
                      <a:pt x="1228725" y="47625"/>
                    </a:lnTo>
                    <a:lnTo>
                      <a:pt x="1000125" y="76200"/>
                    </a:lnTo>
                    <a:lnTo>
                      <a:pt x="852488" y="57150"/>
                    </a:lnTo>
                    <a:lnTo>
                      <a:pt x="747713" y="66675"/>
                    </a:lnTo>
                    <a:lnTo>
                      <a:pt x="571500" y="85725"/>
                    </a:lnTo>
                    <a:cubicBezTo>
                      <a:pt x="546100" y="92075"/>
                      <a:pt x="520138" y="96496"/>
                      <a:pt x="495300" y="104775"/>
                    </a:cubicBezTo>
                    <a:cubicBezTo>
                      <a:pt x="490538" y="106362"/>
                      <a:pt x="485965" y="108712"/>
                      <a:pt x="481013" y="109537"/>
                    </a:cubicBezTo>
                    <a:cubicBezTo>
                      <a:pt x="476315" y="110320"/>
                      <a:pt x="471488" y="109537"/>
                      <a:pt x="466725" y="109537"/>
                    </a:cubicBezTo>
                    <a:lnTo>
                      <a:pt x="423863" y="114300"/>
                    </a:lnTo>
                    <a:lnTo>
                      <a:pt x="195263" y="90487"/>
                    </a:lnTo>
                    <a:lnTo>
                      <a:pt x="52388" y="52387"/>
                    </a:lnTo>
                    <a:lnTo>
                      <a:pt x="0" y="0"/>
                    </a:lnTo>
                    <a:lnTo>
                      <a:pt x="57150" y="4762"/>
                    </a:lnTo>
                    <a:lnTo>
                      <a:pt x="238125" y="28575"/>
                    </a:lnTo>
                    <a:lnTo>
                      <a:pt x="300038" y="47625"/>
                    </a:lnTo>
                    <a:lnTo>
                      <a:pt x="433388" y="80962"/>
                    </a:lnTo>
                    <a:lnTo>
                      <a:pt x="476250" y="71437"/>
                    </a:lnTo>
                    <a:lnTo>
                      <a:pt x="623888" y="38100"/>
                    </a:lnTo>
                    <a:lnTo>
                      <a:pt x="757238" y="14287"/>
                    </a:lnTo>
                    <a:lnTo>
                      <a:pt x="1014413" y="23812"/>
                    </a:lnTo>
                    <a:lnTo>
                      <a:pt x="1076325" y="28575"/>
                    </a:lnTo>
                    <a:lnTo>
                      <a:pt x="1176338" y="23812"/>
                    </a:lnTo>
                    <a:lnTo>
                      <a:pt x="1290638" y="14287"/>
                    </a:lnTo>
                    <a:close/>
                  </a:path>
                </a:pathLst>
              </a:custGeom>
              <a:solidFill>
                <a:srgbClr val="3F2C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3684489" y="477501"/>
                <a:ext cx="766763" cy="957263"/>
              </a:xfrm>
              <a:custGeom>
                <a:gdLst>
                  <a:gd name="connsiteX0" fmla="*/ 742950 w 766763"/>
                  <a:gd name="connsiteY0" fmla="*/ 657225 h 957263"/>
                  <a:gd name="connsiteX1" fmla="*/ 766763 w 766763"/>
                  <a:gd name="connsiteY1" fmla="*/ 523875 h 957263"/>
                  <a:gd name="connsiteX2" fmla="*/ 628650 w 766763"/>
                  <a:gd name="connsiteY2" fmla="*/ 400050 h 957263"/>
                  <a:gd name="connsiteX3" fmla="*/ 590550 w 766763"/>
                  <a:gd name="connsiteY3" fmla="*/ 352425 h 957263"/>
                  <a:gd name="connsiteX4" fmla="*/ 514350 w 766763"/>
                  <a:gd name="connsiteY4" fmla="*/ 228600 h 957263"/>
                  <a:gd name="connsiteX5" fmla="*/ 495300 w 766763"/>
                  <a:gd name="connsiteY5" fmla="*/ 190500 h 957263"/>
                  <a:gd name="connsiteX6" fmla="*/ 376238 w 766763"/>
                  <a:gd name="connsiteY6" fmla="*/ 52388 h 957263"/>
                  <a:gd name="connsiteX7" fmla="*/ 276225 w 766763"/>
                  <a:gd name="connsiteY7" fmla="*/ 19050 h 957263"/>
                  <a:gd name="connsiteX8" fmla="*/ 261938 w 766763"/>
                  <a:gd name="connsiteY8" fmla="*/ 100013 h 957263"/>
                  <a:gd name="connsiteX9" fmla="*/ 200025 w 766763"/>
                  <a:gd name="connsiteY9" fmla="*/ 52388 h 957263"/>
                  <a:gd name="connsiteX10" fmla="*/ 152400 w 766763"/>
                  <a:gd name="connsiteY10" fmla="*/ 33338 h 957263"/>
                  <a:gd name="connsiteX11" fmla="*/ 114300 w 766763"/>
                  <a:gd name="connsiteY11" fmla="*/ 0 h 957263"/>
                  <a:gd name="connsiteX12" fmla="*/ 80963 w 766763"/>
                  <a:gd name="connsiteY12" fmla="*/ 19050 h 957263"/>
                  <a:gd name="connsiteX13" fmla="*/ 28575 w 766763"/>
                  <a:gd name="connsiteY13" fmla="*/ 166688 h 957263"/>
                  <a:gd name="connsiteX14" fmla="*/ 19050 w 766763"/>
                  <a:gd name="connsiteY14" fmla="*/ 195263 h 957263"/>
                  <a:gd name="connsiteX15" fmla="*/ 0 w 766763"/>
                  <a:gd name="connsiteY15" fmla="*/ 300038 h 957263"/>
                  <a:gd name="connsiteX16" fmla="*/ 0 w 766763"/>
                  <a:gd name="connsiteY16" fmla="*/ 352425 h 957263"/>
                  <a:gd name="connsiteX17" fmla="*/ 19050 w 766763"/>
                  <a:gd name="connsiteY17" fmla="*/ 457200 h 957263"/>
                  <a:gd name="connsiteX18" fmla="*/ 38100 w 766763"/>
                  <a:gd name="connsiteY18" fmla="*/ 500063 h 957263"/>
                  <a:gd name="connsiteX19" fmla="*/ 95250 w 766763"/>
                  <a:gd name="connsiteY19" fmla="*/ 671513 h 957263"/>
                  <a:gd name="connsiteX20" fmla="*/ 133350 w 766763"/>
                  <a:gd name="connsiteY20" fmla="*/ 723900 h 957263"/>
                  <a:gd name="connsiteX21" fmla="*/ 219075 w 766763"/>
                  <a:gd name="connsiteY21" fmla="*/ 847725 h 957263"/>
                  <a:gd name="connsiteX22" fmla="*/ 261938 w 766763"/>
                  <a:gd name="connsiteY22" fmla="*/ 871538 h 957263"/>
                  <a:gd name="connsiteX23" fmla="*/ 333375 w 766763"/>
                  <a:gd name="connsiteY23" fmla="*/ 957263 h 957263"/>
                  <a:gd name="connsiteX24" fmla="*/ 657225 w 766763"/>
                  <a:gd name="connsiteY24" fmla="*/ 762000 h 957263"/>
                  <a:gd name="connsiteX25" fmla="*/ 742950 w 766763"/>
                  <a:gd name="connsiteY25" fmla="*/ 657225 h 9572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6763" h="957263">
                    <a:moveTo>
                      <a:pt x="742950" y="657225"/>
                    </a:moveTo>
                    <a:lnTo>
                      <a:pt x="766763" y="523875"/>
                    </a:lnTo>
                    <a:lnTo>
                      <a:pt x="628650" y="400050"/>
                    </a:lnTo>
                    <a:cubicBezTo>
                      <a:pt x="592975" y="359278"/>
                      <a:pt x="602860" y="377043"/>
                      <a:pt x="590550" y="352425"/>
                    </a:cubicBezTo>
                    <a:lnTo>
                      <a:pt x="514350" y="228600"/>
                    </a:lnTo>
                    <a:lnTo>
                      <a:pt x="495300" y="190500"/>
                    </a:lnTo>
                    <a:lnTo>
                      <a:pt x="376238" y="52388"/>
                    </a:lnTo>
                    <a:lnTo>
                      <a:pt x="276225" y="19050"/>
                    </a:lnTo>
                    <a:lnTo>
                      <a:pt x="261938" y="100013"/>
                    </a:lnTo>
                    <a:lnTo>
                      <a:pt x="200025" y="52388"/>
                    </a:lnTo>
                    <a:cubicBezTo>
                      <a:pt x="158601" y="36854"/>
                      <a:pt x="174057" y="44165"/>
                      <a:pt x="152400" y="33338"/>
                    </a:cubicBezTo>
                    <a:lnTo>
                      <a:pt x="114300" y="0"/>
                    </a:lnTo>
                    <a:lnTo>
                      <a:pt x="80963" y="19050"/>
                    </a:lnTo>
                    <a:cubicBezTo>
                      <a:pt x="63278" y="107474"/>
                      <a:pt x="80160" y="40071"/>
                      <a:pt x="28575" y="166688"/>
                    </a:cubicBezTo>
                    <a:cubicBezTo>
                      <a:pt x="24787" y="175986"/>
                      <a:pt x="19050" y="195263"/>
                      <a:pt x="19050" y="195263"/>
                    </a:cubicBezTo>
                    <a:lnTo>
                      <a:pt x="0" y="300038"/>
                    </a:lnTo>
                    <a:lnTo>
                      <a:pt x="0" y="352425"/>
                    </a:lnTo>
                    <a:lnTo>
                      <a:pt x="19050" y="457200"/>
                    </a:lnTo>
                    <a:cubicBezTo>
                      <a:pt x="34126" y="497402"/>
                      <a:pt x="23748" y="485708"/>
                      <a:pt x="38100" y="500063"/>
                    </a:cubicBezTo>
                    <a:lnTo>
                      <a:pt x="95250" y="671513"/>
                    </a:lnTo>
                    <a:lnTo>
                      <a:pt x="133350" y="723900"/>
                    </a:lnTo>
                    <a:lnTo>
                      <a:pt x="219075" y="847725"/>
                    </a:lnTo>
                    <a:cubicBezTo>
                      <a:pt x="259183" y="867779"/>
                      <a:pt x="247135" y="856735"/>
                      <a:pt x="261938" y="871538"/>
                    </a:cubicBezTo>
                    <a:lnTo>
                      <a:pt x="333375" y="957263"/>
                    </a:lnTo>
                    <a:lnTo>
                      <a:pt x="657225" y="762000"/>
                    </a:lnTo>
                    <a:lnTo>
                      <a:pt x="742950" y="657225"/>
                    </a:lnTo>
                    <a:close/>
                  </a:path>
                </a:pathLst>
              </a:custGeom>
              <a:solidFill>
                <a:srgbClr val="C4A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3898343" y="691323"/>
                <a:ext cx="519288" cy="704850"/>
              </a:xfrm>
              <a:custGeom>
                <a:gdLst>
                  <a:gd name="connsiteX0" fmla="*/ 519288 w 519288"/>
                  <a:gd name="connsiteY0" fmla="*/ 457200 h 704850"/>
                  <a:gd name="connsiteX1" fmla="*/ 414513 w 519288"/>
                  <a:gd name="connsiteY1" fmla="*/ 314325 h 704850"/>
                  <a:gd name="connsiteX2" fmla="*/ 309738 w 519288"/>
                  <a:gd name="connsiteY2" fmla="*/ 157162 h 704850"/>
                  <a:gd name="connsiteX3" fmla="*/ 266876 w 519288"/>
                  <a:gd name="connsiteY3" fmla="*/ 38100 h 704850"/>
                  <a:gd name="connsiteX4" fmla="*/ 233538 w 519288"/>
                  <a:gd name="connsiteY4" fmla="*/ 0 h 704850"/>
                  <a:gd name="connsiteX5" fmla="*/ 171626 w 519288"/>
                  <a:gd name="connsiteY5" fmla="*/ 109537 h 704850"/>
                  <a:gd name="connsiteX6" fmla="*/ 147813 w 519288"/>
                  <a:gd name="connsiteY6" fmla="*/ 166687 h 704850"/>
                  <a:gd name="connsiteX7" fmla="*/ 95426 w 519288"/>
                  <a:gd name="connsiteY7" fmla="*/ 104775 h 704850"/>
                  <a:gd name="connsiteX8" fmla="*/ 43038 w 519288"/>
                  <a:gd name="connsiteY8" fmla="*/ 66675 h 704850"/>
                  <a:gd name="connsiteX9" fmla="*/ 14463 w 519288"/>
                  <a:gd name="connsiteY9" fmla="*/ 80962 h 704850"/>
                  <a:gd name="connsiteX10" fmla="*/ 176 w 519288"/>
                  <a:gd name="connsiteY10" fmla="*/ 119062 h 704850"/>
                  <a:gd name="connsiteX11" fmla="*/ 4938 w 519288"/>
                  <a:gd name="connsiteY11" fmla="*/ 138112 h 704850"/>
                  <a:gd name="connsiteX12" fmla="*/ 14463 w 519288"/>
                  <a:gd name="connsiteY12" fmla="*/ 176212 h 704850"/>
                  <a:gd name="connsiteX13" fmla="*/ 23988 w 519288"/>
                  <a:gd name="connsiteY13" fmla="*/ 247650 h 704850"/>
                  <a:gd name="connsiteX14" fmla="*/ 33513 w 519288"/>
                  <a:gd name="connsiteY14" fmla="*/ 309562 h 704850"/>
                  <a:gd name="connsiteX15" fmla="*/ 38276 w 519288"/>
                  <a:gd name="connsiteY15" fmla="*/ 319087 h 704850"/>
                  <a:gd name="connsiteX16" fmla="*/ 28751 w 519288"/>
                  <a:gd name="connsiteY16" fmla="*/ 390525 h 704850"/>
                  <a:gd name="connsiteX17" fmla="*/ 47801 w 519288"/>
                  <a:gd name="connsiteY17" fmla="*/ 514350 h 704850"/>
                  <a:gd name="connsiteX18" fmla="*/ 85901 w 519288"/>
                  <a:gd name="connsiteY18" fmla="*/ 552450 h 704850"/>
                  <a:gd name="connsiteX19" fmla="*/ 119238 w 519288"/>
                  <a:gd name="connsiteY19" fmla="*/ 623887 h 704850"/>
                  <a:gd name="connsiteX20" fmla="*/ 147813 w 519288"/>
                  <a:gd name="connsiteY20" fmla="*/ 657225 h 704850"/>
                  <a:gd name="connsiteX21" fmla="*/ 157338 w 519288"/>
                  <a:gd name="connsiteY21" fmla="*/ 671512 h 704850"/>
                  <a:gd name="connsiteX22" fmla="*/ 185913 w 519288"/>
                  <a:gd name="connsiteY22" fmla="*/ 704850 h 704850"/>
                  <a:gd name="connsiteX23" fmla="*/ 362126 w 519288"/>
                  <a:gd name="connsiteY23" fmla="*/ 576262 h 704850"/>
                  <a:gd name="connsiteX24" fmla="*/ 409751 w 519288"/>
                  <a:gd name="connsiteY24" fmla="*/ 552450 h 704850"/>
                  <a:gd name="connsiteX25" fmla="*/ 424038 w 519288"/>
                  <a:gd name="connsiteY25" fmla="*/ 542925 h 704850"/>
                  <a:gd name="connsiteX26" fmla="*/ 519288 w 519288"/>
                  <a:gd name="connsiteY26" fmla="*/ 457200 h 7048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288" h="704850">
                    <a:moveTo>
                      <a:pt x="519288" y="457200"/>
                    </a:moveTo>
                    <a:lnTo>
                      <a:pt x="414513" y="314325"/>
                    </a:lnTo>
                    <a:lnTo>
                      <a:pt x="309738" y="157162"/>
                    </a:lnTo>
                    <a:lnTo>
                      <a:pt x="266876" y="38100"/>
                    </a:lnTo>
                    <a:lnTo>
                      <a:pt x="233538" y="0"/>
                    </a:lnTo>
                    <a:lnTo>
                      <a:pt x="171626" y="109537"/>
                    </a:lnTo>
                    <a:lnTo>
                      <a:pt x="147813" y="166687"/>
                    </a:lnTo>
                    <a:lnTo>
                      <a:pt x="95426" y="104775"/>
                    </a:lnTo>
                    <a:lnTo>
                      <a:pt x="43038" y="66675"/>
                    </a:lnTo>
                    <a:lnTo>
                      <a:pt x="14463" y="80962"/>
                    </a:lnTo>
                    <a:cubicBezTo>
                      <a:pt x="9701" y="93662"/>
                      <a:pt x="2406" y="105683"/>
                      <a:pt x="176" y="119062"/>
                    </a:cubicBezTo>
                    <a:cubicBezTo>
                      <a:pt x="-900" y="125518"/>
                      <a:pt x="3216" y="131797"/>
                      <a:pt x="4938" y="138112"/>
                    </a:cubicBezTo>
                    <a:cubicBezTo>
                      <a:pt x="14899" y="174638"/>
                      <a:pt x="14463" y="159664"/>
                      <a:pt x="14463" y="176212"/>
                    </a:cubicBezTo>
                    <a:lnTo>
                      <a:pt x="23988" y="247650"/>
                    </a:lnTo>
                    <a:cubicBezTo>
                      <a:pt x="26453" y="269832"/>
                      <a:pt x="26640" y="288944"/>
                      <a:pt x="33513" y="309562"/>
                    </a:cubicBezTo>
                    <a:cubicBezTo>
                      <a:pt x="34636" y="312930"/>
                      <a:pt x="36688" y="315912"/>
                      <a:pt x="38276" y="319087"/>
                    </a:cubicBezTo>
                    <a:lnTo>
                      <a:pt x="28751" y="390525"/>
                    </a:lnTo>
                    <a:lnTo>
                      <a:pt x="47801" y="514350"/>
                    </a:lnTo>
                    <a:cubicBezTo>
                      <a:pt x="78686" y="550382"/>
                      <a:pt x="63286" y="541141"/>
                      <a:pt x="85901" y="552450"/>
                    </a:cubicBezTo>
                    <a:lnTo>
                      <a:pt x="119238" y="623887"/>
                    </a:lnTo>
                    <a:cubicBezTo>
                      <a:pt x="128763" y="635000"/>
                      <a:pt x="138670" y="645796"/>
                      <a:pt x="147813" y="657225"/>
                    </a:cubicBezTo>
                    <a:cubicBezTo>
                      <a:pt x="151389" y="661694"/>
                      <a:pt x="157338" y="671512"/>
                      <a:pt x="157338" y="671512"/>
                    </a:cubicBezTo>
                    <a:lnTo>
                      <a:pt x="185913" y="704850"/>
                    </a:lnTo>
                    <a:lnTo>
                      <a:pt x="362126" y="576262"/>
                    </a:lnTo>
                    <a:cubicBezTo>
                      <a:pt x="378001" y="568325"/>
                      <a:pt x="394124" y="560865"/>
                      <a:pt x="409751" y="552450"/>
                    </a:cubicBezTo>
                    <a:cubicBezTo>
                      <a:pt x="414791" y="549736"/>
                      <a:pt x="424038" y="542925"/>
                      <a:pt x="424038" y="542925"/>
                    </a:cubicBezTo>
                    <a:lnTo>
                      <a:pt x="519288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692F"/>
                  </a:gs>
                  <a:gs pos="100000">
                    <a:srgbClr val="E0B17A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3820035" y="641401"/>
                <a:ext cx="461963" cy="685800"/>
              </a:xfrm>
              <a:custGeom>
                <a:gdLst>
                  <a:gd name="connsiteX0" fmla="*/ 461963 w 461963"/>
                  <a:gd name="connsiteY0" fmla="*/ 523875 h 685800"/>
                  <a:gd name="connsiteX1" fmla="*/ 428625 w 461963"/>
                  <a:gd name="connsiteY1" fmla="*/ 342900 h 685800"/>
                  <a:gd name="connsiteX2" fmla="*/ 385763 w 461963"/>
                  <a:gd name="connsiteY2" fmla="*/ 233363 h 685800"/>
                  <a:gd name="connsiteX3" fmla="*/ 314325 w 461963"/>
                  <a:gd name="connsiteY3" fmla="*/ 76200 h 685800"/>
                  <a:gd name="connsiteX4" fmla="*/ 276225 w 461963"/>
                  <a:gd name="connsiteY4" fmla="*/ 0 h 685800"/>
                  <a:gd name="connsiteX5" fmla="*/ 228600 w 461963"/>
                  <a:gd name="connsiteY5" fmla="*/ 233363 h 685800"/>
                  <a:gd name="connsiteX6" fmla="*/ 233363 w 461963"/>
                  <a:gd name="connsiteY6" fmla="*/ 376238 h 685800"/>
                  <a:gd name="connsiteX7" fmla="*/ 261938 w 461963"/>
                  <a:gd name="connsiteY7" fmla="*/ 476250 h 685800"/>
                  <a:gd name="connsiteX8" fmla="*/ 295275 w 461963"/>
                  <a:gd name="connsiteY8" fmla="*/ 542925 h 685800"/>
                  <a:gd name="connsiteX9" fmla="*/ 195263 w 461963"/>
                  <a:gd name="connsiteY9" fmla="*/ 495300 h 685800"/>
                  <a:gd name="connsiteX10" fmla="*/ 190500 w 461963"/>
                  <a:gd name="connsiteY10" fmla="*/ 447675 h 685800"/>
                  <a:gd name="connsiteX11" fmla="*/ 171450 w 461963"/>
                  <a:gd name="connsiteY11" fmla="*/ 366713 h 685800"/>
                  <a:gd name="connsiteX12" fmla="*/ 161925 w 461963"/>
                  <a:gd name="connsiteY12" fmla="*/ 319088 h 685800"/>
                  <a:gd name="connsiteX13" fmla="*/ 152400 w 461963"/>
                  <a:gd name="connsiteY13" fmla="*/ 257175 h 685800"/>
                  <a:gd name="connsiteX14" fmla="*/ 142875 w 461963"/>
                  <a:gd name="connsiteY14" fmla="*/ 204788 h 685800"/>
                  <a:gd name="connsiteX15" fmla="*/ 119063 w 461963"/>
                  <a:gd name="connsiteY15" fmla="*/ 128588 h 685800"/>
                  <a:gd name="connsiteX16" fmla="*/ 38100 w 461963"/>
                  <a:gd name="connsiteY16" fmla="*/ 23813 h 685800"/>
                  <a:gd name="connsiteX17" fmla="*/ 0 w 461963"/>
                  <a:gd name="connsiteY17" fmla="*/ 14288 h 685800"/>
                  <a:gd name="connsiteX18" fmla="*/ 9525 w 461963"/>
                  <a:gd name="connsiteY18" fmla="*/ 152400 h 685800"/>
                  <a:gd name="connsiteX19" fmla="*/ 23813 w 461963"/>
                  <a:gd name="connsiteY19" fmla="*/ 271463 h 685800"/>
                  <a:gd name="connsiteX20" fmla="*/ 71438 w 461963"/>
                  <a:gd name="connsiteY20" fmla="*/ 338138 h 685800"/>
                  <a:gd name="connsiteX21" fmla="*/ 100013 w 461963"/>
                  <a:gd name="connsiteY21" fmla="*/ 390525 h 685800"/>
                  <a:gd name="connsiteX22" fmla="*/ 119063 w 461963"/>
                  <a:gd name="connsiteY22" fmla="*/ 500063 h 685800"/>
                  <a:gd name="connsiteX23" fmla="*/ 147638 w 461963"/>
                  <a:gd name="connsiteY23" fmla="*/ 547688 h 685800"/>
                  <a:gd name="connsiteX24" fmla="*/ 219075 w 461963"/>
                  <a:gd name="connsiteY24" fmla="*/ 604838 h 685800"/>
                  <a:gd name="connsiteX25" fmla="*/ 261938 w 461963"/>
                  <a:gd name="connsiteY25" fmla="*/ 647700 h 685800"/>
                  <a:gd name="connsiteX26" fmla="*/ 300038 w 461963"/>
                  <a:gd name="connsiteY26" fmla="*/ 666750 h 685800"/>
                  <a:gd name="connsiteX27" fmla="*/ 347663 w 461963"/>
                  <a:gd name="connsiteY27" fmla="*/ 685800 h 685800"/>
                  <a:gd name="connsiteX28" fmla="*/ 433388 w 461963"/>
                  <a:gd name="connsiteY28" fmla="*/ 633413 h 685800"/>
                  <a:gd name="connsiteX29" fmla="*/ 461963 w 461963"/>
                  <a:gd name="connsiteY29" fmla="*/ 523875 h 685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963" h="685800">
                    <a:moveTo>
                      <a:pt x="461963" y="523875"/>
                    </a:moveTo>
                    <a:lnTo>
                      <a:pt x="428625" y="342900"/>
                    </a:lnTo>
                    <a:lnTo>
                      <a:pt x="385763" y="233363"/>
                    </a:lnTo>
                    <a:lnTo>
                      <a:pt x="314325" y="76200"/>
                    </a:lnTo>
                    <a:lnTo>
                      <a:pt x="276225" y="0"/>
                    </a:lnTo>
                    <a:lnTo>
                      <a:pt x="228600" y="233363"/>
                    </a:lnTo>
                    <a:lnTo>
                      <a:pt x="233363" y="376238"/>
                    </a:lnTo>
                    <a:lnTo>
                      <a:pt x="261938" y="476250"/>
                    </a:lnTo>
                    <a:lnTo>
                      <a:pt x="295275" y="542925"/>
                    </a:lnTo>
                    <a:lnTo>
                      <a:pt x="195263" y="495300"/>
                    </a:lnTo>
                    <a:lnTo>
                      <a:pt x="190500" y="447675"/>
                    </a:lnTo>
                    <a:lnTo>
                      <a:pt x="171450" y="366713"/>
                    </a:lnTo>
                    <a:cubicBezTo>
                      <a:pt x="161581" y="322300"/>
                      <a:pt x="161925" y="338486"/>
                      <a:pt x="161925" y="319088"/>
                    </a:cubicBezTo>
                    <a:lnTo>
                      <a:pt x="152400" y="257175"/>
                    </a:lnTo>
                    <a:lnTo>
                      <a:pt x="142875" y="204788"/>
                    </a:lnTo>
                    <a:lnTo>
                      <a:pt x="119063" y="128588"/>
                    </a:lnTo>
                    <a:lnTo>
                      <a:pt x="38100" y="23813"/>
                    </a:lnTo>
                    <a:lnTo>
                      <a:pt x="0" y="14288"/>
                    </a:lnTo>
                    <a:lnTo>
                      <a:pt x="9525" y="152400"/>
                    </a:lnTo>
                    <a:lnTo>
                      <a:pt x="23813" y="271463"/>
                    </a:lnTo>
                    <a:cubicBezTo>
                      <a:pt x="63773" y="336398"/>
                      <a:pt x="40240" y="322537"/>
                      <a:pt x="71438" y="338138"/>
                    </a:cubicBezTo>
                    <a:lnTo>
                      <a:pt x="100013" y="390525"/>
                    </a:lnTo>
                    <a:lnTo>
                      <a:pt x="119063" y="500063"/>
                    </a:lnTo>
                    <a:cubicBezTo>
                      <a:pt x="143965" y="544888"/>
                      <a:pt x="131318" y="531368"/>
                      <a:pt x="147638" y="547688"/>
                    </a:cubicBezTo>
                    <a:lnTo>
                      <a:pt x="219075" y="604838"/>
                    </a:lnTo>
                    <a:lnTo>
                      <a:pt x="261938" y="647700"/>
                    </a:lnTo>
                    <a:lnTo>
                      <a:pt x="300038" y="666750"/>
                    </a:lnTo>
                    <a:lnTo>
                      <a:pt x="347663" y="685800"/>
                    </a:lnTo>
                    <a:lnTo>
                      <a:pt x="433388" y="633413"/>
                    </a:lnTo>
                    <a:lnTo>
                      <a:pt x="461963" y="523875"/>
                    </a:lnTo>
                    <a:close/>
                  </a:path>
                </a:pathLst>
              </a:custGeom>
              <a:solidFill>
                <a:srgbClr val="3C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8" name="Группа 137"/>
              <p:cNvGrpSpPr/>
              <p:nvPr/>
            </p:nvGrpSpPr>
            <p:grpSpPr>
              <a:xfrm>
                <a:off x="5043209" y="415336"/>
                <a:ext cx="571500" cy="971015"/>
                <a:chOff x="5043209" y="415336"/>
                <a:chExt cx="571500" cy="971015"/>
              </a:xfrm>
            </p:grpSpPr>
            <p:sp>
              <p:nvSpPr>
                <p:cNvPr id="142" name="Полилиния 141"/>
                <p:cNvSpPr/>
                <p:nvPr/>
              </p:nvSpPr>
              <p:spPr>
                <a:xfrm>
                  <a:off x="5043209" y="415336"/>
                  <a:ext cx="571500" cy="966787"/>
                </a:xfrm>
                <a:custGeom>
                  <a:gdLst>
                    <a:gd name="connsiteX0" fmla="*/ 4763 w 571500"/>
                    <a:gd name="connsiteY0" fmla="*/ 719137 h 966787"/>
                    <a:gd name="connsiteX1" fmla="*/ 0 w 571500"/>
                    <a:gd name="connsiteY1" fmla="*/ 566737 h 966787"/>
                    <a:gd name="connsiteX2" fmla="*/ 61913 w 571500"/>
                    <a:gd name="connsiteY2" fmla="*/ 438150 h 966787"/>
                    <a:gd name="connsiteX3" fmla="*/ 128588 w 571500"/>
                    <a:gd name="connsiteY3" fmla="*/ 333375 h 966787"/>
                    <a:gd name="connsiteX4" fmla="*/ 161925 w 571500"/>
                    <a:gd name="connsiteY4" fmla="*/ 233362 h 966787"/>
                    <a:gd name="connsiteX5" fmla="*/ 233363 w 571500"/>
                    <a:gd name="connsiteY5" fmla="*/ 223837 h 966787"/>
                    <a:gd name="connsiteX6" fmla="*/ 300038 w 571500"/>
                    <a:gd name="connsiteY6" fmla="*/ 28575 h 966787"/>
                    <a:gd name="connsiteX7" fmla="*/ 333375 w 571500"/>
                    <a:gd name="connsiteY7" fmla="*/ 0 h 966787"/>
                    <a:gd name="connsiteX8" fmla="*/ 390525 w 571500"/>
                    <a:gd name="connsiteY8" fmla="*/ 47625 h 966787"/>
                    <a:gd name="connsiteX9" fmla="*/ 404813 w 571500"/>
                    <a:gd name="connsiteY9" fmla="*/ 61912 h 966787"/>
                    <a:gd name="connsiteX10" fmla="*/ 457200 w 571500"/>
                    <a:gd name="connsiteY10" fmla="*/ 147637 h 966787"/>
                    <a:gd name="connsiteX11" fmla="*/ 514350 w 571500"/>
                    <a:gd name="connsiteY11" fmla="*/ 280987 h 966787"/>
                    <a:gd name="connsiteX12" fmla="*/ 557213 w 571500"/>
                    <a:gd name="connsiteY12" fmla="*/ 304800 h 966787"/>
                    <a:gd name="connsiteX13" fmla="*/ 514350 w 571500"/>
                    <a:gd name="connsiteY13" fmla="*/ 438150 h 966787"/>
                    <a:gd name="connsiteX14" fmla="*/ 533400 w 571500"/>
                    <a:gd name="connsiteY14" fmla="*/ 481012 h 966787"/>
                    <a:gd name="connsiteX15" fmla="*/ 538163 w 571500"/>
                    <a:gd name="connsiteY15" fmla="*/ 495300 h 966787"/>
                    <a:gd name="connsiteX16" fmla="*/ 552450 w 571500"/>
                    <a:gd name="connsiteY16" fmla="*/ 561975 h 966787"/>
                    <a:gd name="connsiteX17" fmla="*/ 561975 w 571500"/>
                    <a:gd name="connsiteY17" fmla="*/ 604837 h 966787"/>
                    <a:gd name="connsiteX18" fmla="*/ 566738 w 571500"/>
                    <a:gd name="connsiteY18" fmla="*/ 619125 h 966787"/>
                    <a:gd name="connsiteX19" fmla="*/ 571500 w 571500"/>
                    <a:gd name="connsiteY19" fmla="*/ 723900 h 966787"/>
                    <a:gd name="connsiteX20" fmla="*/ 447675 w 571500"/>
                    <a:gd name="connsiteY20" fmla="*/ 785812 h 966787"/>
                    <a:gd name="connsiteX21" fmla="*/ 438150 w 571500"/>
                    <a:gd name="connsiteY21" fmla="*/ 857250 h 966787"/>
                    <a:gd name="connsiteX22" fmla="*/ 419100 w 571500"/>
                    <a:gd name="connsiteY22" fmla="*/ 895350 h 966787"/>
                    <a:gd name="connsiteX23" fmla="*/ 347663 w 571500"/>
                    <a:gd name="connsiteY23" fmla="*/ 962025 h 966787"/>
                    <a:gd name="connsiteX24" fmla="*/ 252413 w 571500"/>
                    <a:gd name="connsiteY24" fmla="*/ 966787 h 966787"/>
                    <a:gd name="connsiteX25" fmla="*/ 214313 w 571500"/>
                    <a:gd name="connsiteY25" fmla="*/ 933450 h 966787"/>
                    <a:gd name="connsiteX26" fmla="*/ 209550 w 571500"/>
                    <a:gd name="connsiteY26" fmla="*/ 919162 h 966787"/>
                    <a:gd name="connsiteX27" fmla="*/ 185738 w 571500"/>
                    <a:gd name="connsiteY27" fmla="*/ 885825 h 966787"/>
                    <a:gd name="connsiteX28" fmla="*/ 38100 w 571500"/>
                    <a:gd name="connsiteY28" fmla="*/ 790575 h 966787"/>
                    <a:gd name="connsiteX29" fmla="*/ 4763 w 571500"/>
                    <a:gd name="connsiteY29" fmla="*/ 719137 h 9667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1500" h="966787">
                      <a:moveTo>
                        <a:pt x="4763" y="719137"/>
                      </a:moveTo>
                      <a:lnTo>
                        <a:pt x="0" y="566737"/>
                      </a:lnTo>
                      <a:lnTo>
                        <a:pt x="61913" y="438150"/>
                      </a:lnTo>
                      <a:lnTo>
                        <a:pt x="128588" y="333375"/>
                      </a:lnTo>
                      <a:lnTo>
                        <a:pt x="161925" y="233362"/>
                      </a:lnTo>
                      <a:lnTo>
                        <a:pt x="233363" y="223837"/>
                      </a:lnTo>
                      <a:lnTo>
                        <a:pt x="300038" y="28575"/>
                      </a:lnTo>
                      <a:lnTo>
                        <a:pt x="333375" y="0"/>
                      </a:lnTo>
                      <a:cubicBezTo>
                        <a:pt x="352425" y="15875"/>
                        <a:pt x="371786" y="31384"/>
                        <a:pt x="390525" y="47625"/>
                      </a:cubicBezTo>
                      <a:cubicBezTo>
                        <a:pt x="395615" y="52036"/>
                        <a:pt x="404813" y="61912"/>
                        <a:pt x="404813" y="61912"/>
                      </a:cubicBezTo>
                      <a:lnTo>
                        <a:pt x="457200" y="147637"/>
                      </a:lnTo>
                      <a:lnTo>
                        <a:pt x="514350" y="280987"/>
                      </a:lnTo>
                      <a:lnTo>
                        <a:pt x="557213" y="304800"/>
                      </a:lnTo>
                      <a:lnTo>
                        <a:pt x="514350" y="438150"/>
                      </a:lnTo>
                      <a:cubicBezTo>
                        <a:pt x="520700" y="452437"/>
                        <a:pt x="527386" y="466580"/>
                        <a:pt x="533400" y="481012"/>
                      </a:cubicBezTo>
                      <a:cubicBezTo>
                        <a:pt x="535331" y="485646"/>
                        <a:pt x="538163" y="495300"/>
                        <a:pt x="538163" y="495300"/>
                      </a:cubicBezTo>
                      <a:lnTo>
                        <a:pt x="552450" y="561975"/>
                      </a:lnTo>
                      <a:cubicBezTo>
                        <a:pt x="555625" y="576262"/>
                        <a:pt x="558425" y="590638"/>
                        <a:pt x="561975" y="604837"/>
                      </a:cubicBezTo>
                      <a:cubicBezTo>
                        <a:pt x="563193" y="609707"/>
                        <a:pt x="566738" y="619125"/>
                        <a:pt x="566738" y="619125"/>
                      </a:cubicBezTo>
                      <a:lnTo>
                        <a:pt x="571500" y="723900"/>
                      </a:lnTo>
                      <a:lnTo>
                        <a:pt x="447675" y="785812"/>
                      </a:lnTo>
                      <a:lnTo>
                        <a:pt x="438150" y="857250"/>
                      </a:lnTo>
                      <a:lnTo>
                        <a:pt x="419100" y="895350"/>
                      </a:lnTo>
                      <a:lnTo>
                        <a:pt x="347663" y="962025"/>
                      </a:lnTo>
                      <a:lnTo>
                        <a:pt x="252413" y="966787"/>
                      </a:lnTo>
                      <a:cubicBezTo>
                        <a:pt x="239713" y="955675"/>
                        <a:pt x="225602" y="945993"/>
                        <a:pt x="214313" y="933450"/>
                      </a:cubicBezTo>
                      <a:cubicBezTo>
                        <a:pt x="210955" y="929718"/>
                        <a:pt x="211988" y="923551"/>
                        <a:pt x="209550" y="919162"/>
                      </a:cubicBezTo>
                      <a:cubicBezTo>
                        <a:pt x="196865" y="896330"/>
                        <a:pt x="197102" y="897189"/>
                        <a:pt x="185738" y="885825"/>
                      </a:cubicBezTo>
                      <a:lnTo>
                        <a:pt x="38100" y="790575"/>
                      </a:lnTo>
                      <a:lnTo>
                        <a:pt x="4763" y="719137"/>
                      </a:lnTo>
                      <a:close/>
                    </a:path>
                  </a:pathLst>
                </a:custGeom>
                <a:solidFill>
                  <a:srgbClr val="C7B0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олилиния 142"/>
                <p:cNvSpPr/>
                <p:nvPr/>
              </p:nvSpPr>
              <p:spPr>
                <a:xfrm>
                  <a:off x="5119522" y="658223"/>
                  <a:ext cx="428625" cy="723900"/>
                </a:xfrm>
                <a:custGeom>
                  <a:gdLst>
                    <a:gd name="connsiteX0" fmla="*/ 4762 w 428625"/>
                    <a:gd name="connsiteY0" fmla="*/ 509588 h 723900"/>
                    <a:gd name="connsiteX1" fmla="*/ 57150 w 428625"/>
                    <a:gd name="connsiteY1" fmla="*/ 333375 h 723900"/>
                    <a:gd name="connsiteX2" fmla="*/ 80962 w 428625"/>
                    <a:gd name="connsiteY2" fmla="*/ 433388 h 723900"/>
                    <a:gd name="connsiteX3" fmla="*/ 138112 w 428625"/>
                    <a:gd name="connsiteY3" fmla="*/ 466725 h 723900"/>
                    <a:gd name="connsiteX4" fmla="*/ 138112 w 428625"/>
                    <a:gd name="connsiteY4" fmla="*/ 376238 h 723900"/>
                    <a:gd name="connsiteX5" fmla="*/ 133350 w 428625"/>
                    <a:gd name="connsiteY5" fmla="*/ 333375 h 723900"/>
                    <a:gd name="connsiteX6" fmla="*/ 138112 w 428625"/>
                    <a:gd name="connsiteY6" fmla="*/ 276225 h 723900"/>
                    <a:gd name="connsiteX7" fmla="*/ 142875 w 428625"/>
                    <a:gd name="connsiteY7" fmla="*/ 252413 h 723900"/>
                    <a:gd name="connsiteX8" fmla="*/ 147637 w 428625"/>
                    <a:gd name="connsiteY8" fmla="*/ 233363 h 723900"/>
                    <a:gd name="connsiteX9" fmla="*/ 157162 w 428625"/>
                    <a:gd name="connsiteY9" fmla="*/ 147638 h 723900"/>
                    <a:gd name="connsiteX10" fmla="*/ 233362 w 428625"/>
                    <a:gd name="connsiteY10" fmla="*/ 57150 h 723900"/>
                    <a:gd name="connsiteX11" fmla="*/ 342900 w 428625"/>
                    <a:gd name="connsiteY11" fmla="*/ 19050 h 723900"/>
                    <a:gd name="connsiteX12" fmla="*/ 376237 w 428625"/>
                    <a:gd name="connsiteY12" fmla="*/ 0 h 723900"/>
                    <a:gd name="connsiteX13" fmla="*/ 428625 w 428625"/>
                    <a:gd name="connsiteY13" fmla="*/ 157163 h 723900"/>
                    <a:gd name="connsiteX14" fmla="*/ 423862 w 428625"/>
                    <a:gd name="connsiteY14" fmla="*/ 214313 h 723900"/>
                    <a:gd name="connsiteX15" fmla="*/ 428625 w 428625"/>
                    <a:gd name="connsiteY15" fmla="*/ 290513 h 723900"/>
                    <a:gd name="connsiteX16" fmla="*/ 404812 w 428625"/>
                    <a:gd name="connsiteY16" fmla="*/ 342900 h 723900"/>
                    <a:gd name="connsiteX17" fmla="*/ 352425 w 428625"/>
                    <a:gd name="connsiteY17" fmla="*/ 523875 h 723900"/>
                    <a:gd name="connsiteX18" fmla="*/ 304800 w 428625"/>
                    <a:gd name="connsiteY18" fmla="*/ 628650 h 723900"/>
                    <a:gd name="connsiteX19" fmla="*/ 266700 w 428625"/>
                    <a:gd name="connsiteY19" fmla="*/ 661988 h 723900"/>
                    <a:gd name="connsiteX20" fmla="*/ 119062 w 428625"/>
                    <a:gd name="connsiteY20" fmla="*/ 723900 h 723900"/>
                    <a:gd name="connsiteX21" fmla="*/ 80962 w 428625"/>
                    <a:gd name="connsiteY21" fmla="*/ 681038 h 723900"/>
                    <a:gd name="connsiteX22" fmla="*/ 0 w 428625"/>
                    <a:gd name="connsiteY22" fmla="*/ 595313 h 723900"/>
                    <a:gd name="connsiteX23" fmla="*/ 4762 w 428625"/>
                    <a:gd name="connsiteY23" fmla="*/ 509588 h 7239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723900">
                      <a:moveTo>
                        <a:pt x="4762" y="509588"/>
                      </a:moveTo>
                      <a:lnTo>
                        <a:pt x="57150" y="333375"/>
                      </a:lnTo>
                      <a:lnTo>
                        <a:pt x="80962" y="433388"/>
                      </a:lnTo>
                      <a:lnTo>
                        <a:pt x="138112" y="466725"/>
                      </a:lnTo>
                      <a:lnTo>
                        <a:pt x="138112" y="376238"/>
                      </a:lnTo>
                      <a:lnTo>
                        <a:pt x="133350" y="333375"/>
                      </a:lnTo>
                      <a:cubicBezTo>
                        <a:pt x="134937" y="314325"/>
                        <a:pt x="135878" y="295210"/>
                        <a:pt x="138112" y="276225"/>
                      </a:cubicBezTo>
                      <a:cubicBezTo>
                        <a:pt x="139058" y="268186"/>
                        <a:pt x="141119" y="260315"/>
                        <a:pt x="142875" y="252413"/>
                      </a:cubicBezTo>
                      <a:cubicBezTo>
                        <a:pt x="144295" y="246023"/>
                        <a:pt x="147637" y="233363"/>
                        <a:pt x="147637" y="233363"/>
                      </a:cubicBezTo>
                      <a:lnTo>
                        <a:pt x="157162" y="147638"/>
                      </a:lnTo>
                      <a:lnTo>
                        <a:pt x="233362" y="57150"/>
                      </a:lnTo>
                      <a:lnTo>
                        <a:pt x="342900" y="19050"/>
                      </a:lnTo>
                      <a:lnTo>
                        <a:pt x="376237" y="0"/>
                      </a:lnTo>
                      <a:lnTo>
                        <a:pt x="428625" y="157163"/>
                      </a:lnTo>
                      <a:cubicBezTo>
                        <a:pt x="423336" y="204759"/>
                        <a:pt x="423862" y="185650"/>
                        <a:pt x="423862" y="214313"/>
                      </a:cubicBezTo>
                      <a:lnTo>
                        <a:pt x="428625" y="290513"/>
                      </a:lnTo>
                      <a:cubicBezTo>
                        <a:pt x="408133" y="336619"/>
                        <a:pt x="416568" y="319391"/>
                        <a:pt x="404812" y="342900"/>
                      </a:cubicBezTo>
                      <a:lnTo>
                        <a:pt x="352425" y="523875"/>
                      </a:lnTo>
                      <a:lnTo>
                        <a:pt x="304800" y="628650"/>
                      </a:lnTo>
                      <a:lnTo>
                        <a:pt x="266700" y="661988"/>
                      </a:lnTo>
                      <a:lnTo>
                        <a:pt x="119062" y="723900"/>
                      </a:lnTo>
                      <a:lnTo>
                        <a:pt x="80962" y="681038"/>
                      </a:lnTo>
                      <a:lnTo>
                        <a:pt x="0" y="595313"/>
                      </a:lnTo>
                      <a:lnTo>
                        <a:pt x="4762" y="509588"/>
                      </a:lnTo>
                      <a:close/>
                    </a:path>
                  </a:pathLst>
                </a:custGeom>
                <a:solidFill>
                  <a:srgbClr val="916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Полилиния 143"/>
                <p:cNvSpPr/>
                <p:nvPr/>
              </p:nvSpPr>
              <p:spPr>
                <a:xfrm>
                  <a:off x="5210289" y="449610"/>
                  <a:ext cx="337858" cy="936741"/>
                </a:xfrm>
                <a:custGeom>
                  <a:gdLst>
                    <a:gd name="connsiteX0" fmla="*/ 28575 w 273730"/>
                    <a:gd name="connsiteY0" fmla="*/ 752475 h 852487"/>
                    <a:gd name="connsiteX1" fmla="*/ 0 w 273730"/>
                    <a:gd name="connsiteY1" fmla="*/ 614362 h 852487"/>
                    <a:gd name="connsiteX2" fmla="*/ 19050 w 273730"/>
                    <a:gd name="connsiteY2" fmla="*/ 461962 h 852487"/>
                    <a:gd name="connsiteX3" fmla="*/ 38100 w 273730"/>
                    <a:gd name="connsiteY3" fmla="*/ 357187 h 852487"/>
                    <a:gd name="connsiteX4" fmla="*/ 104775 w 273730"/>
                    <a:gd name="connsiteY4" fmla="*/ 319087 h 852487"/>
                    <a:gd name="connsiteX5" fmla="*/ 104775 w 273730"/>
                    <a:gd name="connsiteY5" fmla="*/ 209550 h 852487"/>
                    <a:gd name="connsiteX6" fmla="*/ 104775 w 273730"/>
                    <a:gd name="connsiteY6" fmla="*/ 176212 h 852487"/>
                    <a:gd name="connsiteX7" fmla="*/ 104775 w 273730"/>
                    <a:gd name="connsiteY7" fmla="*/ 133350 h 852487"/>
                    <a:gd name="connsiteX8" fmla="*/ 104775 w 273730"/>
                    <a:gd name="connsiteY8" fmla="*/ 52387 h 852487"/>
                    <a:gd name="connsiteX9" fmla="*/ 123825 w 273730"/>
                    <a:gd name="connsiteY9" fmla="*/ 0 h 852487"/>
                    <a:gd name="connsiteX10" fmla="*/ 171450 w 273730"/>
                    <a:gd name="connsiteY10" fmla="*/ 19050 h 852487"/>
                    <a:gd name="connsiteX11" fmla="*/ 180975 w 273730"/>
                    <a:gd name="connsiteY11" fmla="*/ 71437 h 852487"/>
                    <a:gd name="connsiteX12" fmla="*/ 185737 w 273730"/>
                    <a:gd name="connsiteY12" fmla="*/ 90487 h 852487"/>
                    <a:gd name="connsiteX13" fmla="*/ 190500 w 273730"/>
                    <a:gd name="connsiteY13" fmla="*/ 104775 h 852487"/>
                    <a:gd name="connsiteX14" fmla="*/ 204787 w 273730"/>
                    <a:gd name="connsiteY14" fmla="*/ 209550 h 852487"/>
                    <a:gd name="connsiteX15" fmla="*/ 271462 w 273730"/>
                    <a:gd name="connsiteY15" fmla="*/ 366712 h 852487"/>
                    <a:gd name="connsiteX16" fmla="*/ 257175 w 273730"/>
                    <a:gd name="connsiteY16" fmla="*/ 461962 h 852487"/>
                    <a:gd name="connsiteX17" fmla="*/ 257175 w 273730"/>
                    <a:gd name="connsiteY17" fmla="*/ 466725 h 852487"/>
                    <a:gd name="connsiteX18" fmla="*/ 261937 w 273730"/>
                    <a:gd name="connsiteY18" fmla="*/ 542925 h 852487"/>
                    <a:gd name="connsiteX19" fmla="*/ 233362 w 273730"/>
                    <a:gd name="connsiteY19" fmla="*/ 628650 h 852487"/>
                    <a:gd name="connsiteX20" fmla="*/ 176212 w 273730"/>
                    <a:gd name="connsiteY20" fmla="*/ 757237 h 852487"/>
                    <a:gd name="connsiteX21" fmla="*/ 161925 w 273730"/>
                    <a:gd name="connsiteY21" fmla="*/ 795337 h 852487"/>
                    <a:gd name="connsiteX22" fmla="*/ 157162 w 273730"/>
                    <a:gd name="connsiteY22" fmla="*/ 814387 h 852487"/>
                    <a:gd name="connsiteX23" fmla="*/ 152400 w 273730"/>
                    <a:gd name="connsiteY23" fmla="*/ 828675 h 852487"/>
                    <a:gd name="connsiteX24" fmla="*/ 147637 w 273730"/>
                    <a:gd name="connsiteY24" fmla="*/ 852487 h 852487"/>
                    <a:gd name="connsiteX25" fmla="*/ 66675 w 273730"/>
                    <a:gd name="connsiteY25" fmla="*/ 852487 h 852487"/>
                    <a:gd name="connsiteX26" fmla="*/ 23812 w 273730"/>
                    <a:gd name="connsiteY26" fmla="*/ 833437 h 852487"/>
                    <a:gd name="connsiteX27" fmla="*/ 14287 w 273730"/>
                    <a:gd name="connsiteY27" fmla="*/ 814387 h 852487"/>
                    <a:gd name="connsiteX28" fmla="*/ 28575 w 273730"/>
                    <a:gd name="connsiteY28" fmla="*/ 752475 h 85248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73730" h="852487">
                      <a:moveTo>
                        <a:pt x="28575" y="752475"/>
                      </a:moveTo>
                      <a:lnTo>
                        <a:pt x="0" y="614362"/>
                      </a:lnTo>
                      <a:lnTo>
                        <a:pt x="19050" y="461962"/>
                      </a:lnTo>
                      <a:lnTo>
                        <a:pt x="38100" y="357187"/>
                      </a:lnTo>
                      <a:lnTo>
                        <a:pt x="104775" y="319087"/>
                      </a:lnTo>
                      <a:lnTo>
                        <a:pt x="104775" y="209550"/>
                      </a:lnTo>
                      <a:lnTo>
                        <a:pt x="104775" y="176212"/>
                      </a:lnTo>
                      <a:lnTo>
                        <a:pt x="104775" y="133350"/>
                      </a:lnTo>
                      <a:lnTo>
                        <a:pt x="104775" y="52387"/>
                      </a:lnTo>
                      <a:lnTo>
                        <a:pt x="123825" y="0"/>
                      </a:lnTo>
                      <a:lnTo>
                        <a:pt x="171450" y="19050"/>
                      </a:lnTo>
                      <a:cubicBezTo>
                        <a:pt x="174625" y="36512"/>
                        <a:pt x="177494" y="54033"/>
                        <a:pt x="180975" y="71437"/>
                      </a:cubicBezTo>
                      <a:cubicBezTo>
                        <a:pt x="182259" y="77855"/>
                        <a:pt x="183939" y="84193"/>
                        <a:pt x="185737" y="90487"/>
                      </a:cubicBezTo>
                      <a:cubicBezTo>
                        <a:pt x="187116" y="95314"/>
                        <a:pt x="190500" y="104775"/>
                        <a:pt x="190500" y="104775"/>
                      </a:cubicBezTo>
                      <a:lnTo>
                        <a:pt x="204787" y="209550"/>
                      </a:lnTo>
                      <a:lnTo>
                        <a:pt x="271462" y="366712"/>
                      </a:lnTo>
                      <a:cubicBezTo>
                        <a:pt x="266451" y="456920"/>
                        <a:pt x="286937" y="432200"/>
                        <a:pt x="257175" y="461962"/>
                      </a:cubicBezTo>
                      <a:lnTo>
                        <a:pt x="257175" y="466725"/>
                      </a:lnTo>
                      <a:cubicBezTo>
                        <a:pt x="262656" y="527017"/>
                        <a:pt x="261937" y="501578"/>
                        <a:pt x="261937" y="542925"/>
                      </a:cubicBezTo>
                      <a:lnTo>
                        <a:pt x="233362" y="628650"/>
                      </a:lnTo>
                      <a:lnTo>
                        <a:pt x="176212" y="757237"/>
                      </a:lnTo>
                      <a:cubicBezTo>
                        <a:pt x="171450" y="769937"/>
                        <a:pt x="166214" y="782469"/>
                        <a:pt x="161925" y="795337"/>
                      </a:cubicBezTo>
                      <a:cubicBezTo>
                        <a:pt x="159855" y="801547"/>
                        <a:pt x="158960" y="808093"/>
                        <a:pt x="157162" y="814387"/>
                      </a:cubicBezTo>
                      <a:cubicBezTo>
                        <a:pt x="155783" y="819214"/>
                        <a:pt x="152400" y="828675"/>
                        <a:pt x="152400" y="828675"/>
                      </a:cubicBezTo>
                      <a:lnTo>
                        <a:pt x="147637" y="852487"/>
                      </a:lnTo>
                      <a:lnTo>
                        <a:pt x="66675" y="852487"/>
                      </a:lnTo>
                      <a:cubicBezTo>
                        <a:pt x="52387" y="846137"/>
                        <a:pt x="36021" y="843204"/>
                        <a:pt x="23812" y="833437"/>
                      </a:cubicBezTo>
                      <a:cubicBezTo>
                        <a:pt x="-1926" y="812847"/>
                        <a:pt x="30590" y="814387"/>
                        <a:pt x="14287" y="814387"/>
                      </a:cubicBezTo>
                      <a:lnTo>
                        <a:pt x="28575" y="752475"/>
                      </a:lnTo>
                      <a:close/>
                    </a:path>
                  </a:pathLst>
                </a:custGeom>
                <a:solidFill>
                  <a:srgbClr val="2617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9" name="Полилиния 138"/>
              <p:cNvSpPr/>
              <p:nvPr/>
            </p:nvSpPr>
            <p:spPr>
              <a:xfrm>
                <a:off x="4163993" y="2591360"/>
                <a:ext cx="1060786" cy="446992"/>
              </a:xfrm>
              <a:custGeom>
                <a:gdLst>
                  <a:gd name="connsiteX0" fmla="*/ 328612 w 1019175"/>
                  <a:gd name="connsiteY0" fmla="*/ 47625 h 352425"/>
                  <a:gd name="connsiteX1" fmla="*/ 228600 w 1019175"/>
                  <a:gd name="connsiteY1" fmla="*/ 0 h 352425"/>
                  <a:gd name="connsiteX2" fmla="*/ 138112 w 1019175"/>
                  <a:gd name="connsiteY2" fmla="*/ 42863 h 352425"/>
                  <a:gd name="connsiteX3" fmla="*/ 0 w 1019175"/>
                  <a:gd name="connsiteY3" fmla="*/ 142875 h 352425"/>
                  <a:gd name="connsiteX4" fmla="*/ 28575 w 1019175"/>
                  <a:gd name="connsiteY4" fmla="*/ 190500 h 352425"/>
                  <a:gd name="connsiteX5" fmla="*/ 90487 w 1019175"/>
                  <a:gd name="connsiteY5" fmla="*/ 176213 h 352425"/>
                  <a:gd name="connsiteX6" fmla="*/ 185737 w 1019175"/>
                  <a:gd name="connsiteY6" fmla="*/ 185738 h 352425"/>
                  <a:gd name="connsiteX7" fmla="*/ 233362 w 1019175"/>
                  <a:gd name="connsiteY7" fmla="*/ 195263 h 352425"/>
                  <a:gd name="connsiteX8" fmla="*/ 300037 w 1019175"/>
                  <a:gd name="connsiteY8" fmla="*/ 233363 h 352425"/>
                  <a:gd name="connsiteX9" fmla="*/ 366712 w 1019175"/>
                  <a:gd name="connsiteY9" fmla="*/ 300038 h 352425"/>
                  <a:gd name="connsiteX10" fmla="*/ 428625 w 1019175"/>
                  <a:gd name="connsiteY10" fmla="*/ 352425 h 352425"/>
                  <a:gd name="connsiteX11" fmla="*/ 561975 w 1019175"/>
                  <a:gd name="connsiteY11" fmla="*/ 295275 h 352425"/>
                  <a:gd name="connsiteX12" fmla="*/ 685800 w 1019175"/>
                  <a:gd name="connsiteY12" fmla="*/ 271463 h 352425"/>
                  <a:gd name="connsiteX13" fmla="*/ 752475 w 1019175"/>
                  <a:gd name="connsiteY13" fmla="*/ 285750 h 352425"/>
                  <a:gd name="connsiteX14" fmla="*/ 762000 w 1019175"/>
                  <a:gd name="connsiteY14" fmla="*/ 285750 h 352425"/>
                  <a:gd name="connsiteX15" fmla="*/ 790575 w 1019175"/>
                  <a:gd name="connsiteY15" fmla="*/ 252413 h 352425"/>
                  <a:gd name="connsiteX16" fmla="*/ 804862 w 1019175"/>
                  <a:gd name="connsiteY16" fmla="*/ 242888 h 352425"/>
                  <a:gd name="connsiteX17" fmla="*/ 852487 w 1019175"/>
                  <a:gd name="connsiteY17" fmla="*/ 214313 h 352425"/>
                  <a:gd name="connsiteX18" fmla="*/ 890587 w 1019175"/>
                  <a:gd name="connsiteY18" fmla="*/ 195263 h 352425"/>
                  <a:gd name="connsiteX19" fmla="*/ 966787 w 1019175"/>
                  <a:gd name="connsiteY19" fmla="*/ 152400 h 352425"/>
                  <a:gd name="connsiteX20" fmla="*/ 1019175 w 1019175"/>
                  <a:gd name="connsiteY20" fmla="*/ 142875 h 352425"/>
                  <a:gd name="connsiteX21" fmla="*/ 904875 w 1019175"/>
                  <a:gd name="connsiteY21" fmla="*/ 38100 h 352425"/>
                  <a:gd name="connsiteX22" fmla="*/ 795337 w 1019175"/>
                  <a:gd name="connsiteY22" fmla="*/ 28575 h 352425"/>
                  <a:gd name="connsiteX23" fmla="*/ 747712 w 1019175"/>
                  <a:gd name="connsiteY23" fmla="*/ 42863 h 352425"/>
                  <a:gd name="connsiteX24" fmla="*/ 642937 w 1019175"/>
                  <a:gd name="connsiteY24" fmla="*/ 61913 h 352425"/>
                  <a:gd name="connsiteX25" fmla="*/ 590550 w 1019175"/>
                  <a:gd name="connsiteY25" fmla="*/ 85725 h 352425"/>
                  <a:gd name="connsiteX26" fmla="*/ 585787 w 1019175"/>
                  <a:gd name="connsiteY26" fmla="*/ 85725 h 352425"/>
                  <a:gd name="connsiteX27" fmla="*/ 500062 w 1019175"/>
                  <a:gd name="connsiteY27" fmla="*/ 104775 h 352425"/>
                  <a:gd name="connsiteX28" fmla="*/ 457200 w 1019175"/>
                  <a:gd name="connsiteY28" fmla="*/ 85725 h 352425"/>
                  <a:gd name="connsiteX29" fmla="*/ 376237 w 1019175"/>
                  <a:gd name="connsiteY29" fmla="*/ 28575 h 352425"/>
                  <a:gd name="connsiteX30" fmla="*/ 328612 w 1019175"/>
                  <a:gd name="connsiteY30" fmla="*/ 47625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9175" h="352425">
                    <a:moveTo>
                      <a:pt x="328612" y="47625"/>
                    </a:moveTo>
                    <a:lnTo>
                      <a:pt x="228600" y="0"/>
                    </a:lnTo>
                    <a:lnTo>
                      <a:pt x="138112" y="42863"/>
                    </a:lnTo>
                    <a:lnTo>
                      <a:pt x="0" y="142875"/>
                    </a:lnTo>
                    <a:lnTo>
                      <a:pt x="28575" y="190500"/>
                    </a:lnTo>
                    <a:cubicBezTo>
                      <a:pt x="74107" y="173426"/>
                      <a:pt x="53111" y="176213"/>
                      <a:pt x="90487" y="176213"/>
                    </a:cubicBezTo>
                    <a:lnTo>
                      <a:pt x="185737" y="185738"/>
                    </a:lnTo>
                    <a:cubicBezTo>
                      <a:pt x="230831" y="190748"/>
                      <a:pt x="218436" y="180334"/>
                      <a:pt x="233362" y="195263"/>
                    </a:cubicBezTo>
                    <a:lnTo>
                      <a:pt x="300037" y="233363"/>
                    </a:lnTo>
                    <a:lnTo>
                      <a:pt x="366712" y="300038"/>
                    </a:lnTo>
                    <a:lnTo>
                      <a:pt x="428625" y="352425"/>
                    </a:lnTo>
                    <a:lnTo>
                      <a:pt x="561975" y="295275"/>
                    </a:lnTo>
                    <a:lnTo>
                      <a:pt x="685800" y="271463"/>
                    </a:lnTo>
                    <a:lnTo>
                      <a:pt x="752475" y="285750"/>
                    </a:lnTo>
                    <a:lnTo>
                      <a:pt x="762000" y="285750"/>
                    </a:lnTo>
                    <a:cubicBezTo>
                      <a:pt x="771525" y="274638"/>
                      <a:pt x="780226" y="262762"/>
                      <a:pt x="790575" y="252413"/>
                    </a:cubicBezTo>
                    <a:cubicBezTo>
                      <a:pt x="794622" y="248366"/>
                      <a:pt x="799987" y="245888"/>
                      <a:pt x="804862" y="242888"/>
                    </a:cubicBezTo>
                    <a:cubicBezTo>
                      <a:pt x="820629" y="233185"/>
                      <a:pt x="836303" y="223304"/>
                      <a:pt x="852487" y="214313"/>
                    </a:cubicBezTo>
                    <a:cubicBezTo>
                      <a:pt x="864899" y="207417"/>
                      <a:pt x="890587" y="195263"/>
                      <a:pt x="890587" y="195263"/>
                    </a:cubicBezTo>
                    <a:lnTo>
                      <a:pt x="966787" y="152400"/>
                    </a:lnTo>
                    <a:lnTo>
                      <a:pt x="1019175" y="142875"/>
                    </a:lnTo>
                    <a:lnTo>
                      <a:pt x="904875" y="38100"/>
                    </a:lnTo>
                    <a:lnTo>
                      <a:pt x="795337" y="28575"/>
                    </a:lnTo>
                    <a:cubicBezTo>
                      <a:pt x="754264" y="43978"/>
                      <a:pt x="770801" y="42863"/>
                      <a:pt x="747712" y="42863"/>
                    </a:cubicBezTo>
                    <a:lnTo>
                      <a:pt x="642937" y="61913"/>
                    </a:lnTo>
                    <a:cubicBezTo>
                      <a:pt x="626516" y="70123"/>
                      <a:pt x="609056" y="81099"/>
                      <a:pt x="590550" y="85725"/>
                    </a:cubicBezTo>
                    <a:cubicBezTo>
                      <a:pt x="589010" y="86110"/>
                      <a:pt x="587375" y="85725"/>
                      <a:pt x="585787" y="85725"/>
                    </a:cubicBezTo>
                    <a:lnTo>
                      <a:pt x="500062" y="104775"/>
                    </a:lnTo>
                    <a:lnTo>
                      <a:pt x="457200" y="85725"/>
                    </a:lnTo>
                    <a:lnTo>
                      <a:pt x="376237" y="28575"/>
                    </a:lnTo>
                    <a:lnTo>
                      <a:pt x="328612" y="47625"/>
                    </a:lnTo>
                    <a:close/>
                  </a:path>
                </a:pathLst>
              </a:custGeom>
              <a:solidFill>
                <a:srgbClr val="291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4200273" y="2497736"/>
                <a:ext cx="904964" cy="571499"/>
              </a:xfrm>
              <a:custGeom>
                <a:gdLst>
                  <a:gd name="connsiteX0" fmla="*/ 347663 w 866775"/>
                  <a:gd name="connsiteY0" fmla="*/ 85725 h 514350"/>
                  <a:gd name="connsiteX1" fmla="*/ 347663 w 866775"/>
                  <a:gd name="connsiteY1" fmla="*/ 85725 h 514350"/>
                  <a:gd name="connsiteX2" fmla="*/ 204788 w 866775"/>
                  <a:gd name="connsiteY2" fmla="*/ 90488 h 514350"/>
                  <a:gd name="connsiteX3" fmla="*/ 185738 w 866775"/>
                  <a:gd name="connsiteY3" fmla="*/ 42863 h 514350"/>
                  <a:gd name="connsiteX4" fmla="*/ 119063 w 866775"/>
                  <a:gd name="connsiteY4" fmla="*/ 33338 h 514350"/>
                  <a:gd name="connsiteX5" fmla="*/ 0 w 866775"/>
                  <a:gd name="connsiteY5" fmla="*/ 61913 h 514350"/>
                  <a:gd name="connsiteX6" fmla="*/ 80963 w 866775"/>
                  <a:gd name="connsiteY6" fmla="*/ 157163 h 514350"/>
                  <a:gd name="connsiteX7" fmla="*/ 123825 w 866775"/>
                  <a:gd name="connsiteY7" fmla="*/ 180975 h 514350"/>
                  <a:gd name="connsiteX8" fmla="*/ 176213 w 866775"/>
                  <a:gd name="connsiteY8" fmla="*/ 171450 h 514350"/>
                  <a:gd name="connsiteX9" fmla="*/ 200025 w 866775"/>
                  <a:gd name="connsiteY9" fmla="*/ 171450 h 514350"/>
                  <a:gd name="connsiteX10" fmla="*/ 238125 w 866775"/>
                  <a:gd name="connsiteY10" fmla="*/ 200025 h 514350"/>
                  <a:gd name="connsiteX11" fmla="*/ 252413 w 866775"/>
                  <a:gd name="connsiteY11" fmla="*/ 214313 h 514350"/>
                  <a:gd name="connsiteX12" fmla="*/ 276225 w 866775"/>
                  <a:gd name="connsiteY12" fmla="*/ 233363 h 514350"/>
                  <a:gd name="connsiteX13" fmla="*/ 295275 w 866775"/>
                  <a:gd name="connsiteY13" fmla="*/ 271463 h 514350"/>
                  <a:gd name="connsiteX14" fmla="*/ 314325 w 866775"/>
                  <a:gd name="connsiteY14" fmla="*/ 314325 h 514350"/>
                  <a:gd name="connsiteX15" fmla="*/ 361950 w 866775"/>
                  <a:gd name="connsiteY15" fmla="*/ 376238 h 514350"/>
                  <a:gd name="connsiteX16" fmla="*/ 385763 w 866775"/>
                  <a:gd name="connsiteY16" fmla="*/ 476250 h 514350"/>
                  <a:gd name="connsiteX17" fmla="*/ 457200 w 866775"/>
                  <a:gd name="connsiteY17" fmla="*/ 514350 h 514350"/>
                  <a:gd name="connsiteX18" fmla="*/ 514350 w 866775"/>
                  <a:gd name="connsiteY18" fmla="*/ 457200 h 514350"/>
                  <a:gd name="connsiteX19" fmla="*/ 547688 w 866775"/>
                  <a:gd name="connsiteY19" fmla="*/ 433388 h 514350"/>
                  <a:gd name="connsiteX20" fmla="*/ 557213 w 866775"/>
                  <a:gd name="connsiteY20" fmla="*/ 419100 h 514350"/>
                  <a:gd name="connsiteX21" fmla="*/ 590550 w 866775"/>
                  <a:gd name="connsiteY21" fmla="*/ 366713 h 514350"/>
                  <a:gd name="connsiteX22" fmla="*/ 638175 w 866775"/>
                  <a:gd name="connsiteY22" fmla="*/ 333375 h 514350"/>
                  <a:gd name="connsiteX23" fmla="*/ 704850 w 866775"/>
                  <a:gd name="connsiteY23" fmla="*/ 285750 h 514350"/>
                  <a:gd name="connsiteX24" fmla="*/ 752475 w 866775"/>
                  <a:gd name="connsiteY24" fmla="*/ 228600 h 514350"/>
                  <a:gd name="connsiteX25" fmla="*/ 823913 w 866775"/>
                  <a:gd name="connsiteY25" fmla="*/ 185738 h 514350"/>
                  <a:gd name="connsiteX26" fmla="*/ 866775 w 866775"/>
                  <a:gd name="connsiteY26" fmla="*/ 152400 h 514350"/>
                  <a:gd name="connsiteX27" fmla="*/ 857250 w 866775"/>
                  <a:gd name="connsiteY27" fmla="*/ 95250 h 514350"/>
                  <a:gd name="connsiteX28" fmla="*/ 795338 w 866775"/>
                  <a:gd name="connsiteY28" fmla="*/ 95250 h 514350"/>
                  <a:gd name="connsiteX29" fmla="*/ 752475 w 866775"/>
                  <a:gd name="connsiteY29" fmla="*/ 76200 h 514350"/>
                  <a:gd name="connsiteX30" fmla="*/ 685800 w 866775"/>
                  <a:gd name="connsiteY30" fmla="*/ 76200 h 514350"/>
                  <a:gd name="connsiteX31" fmla="*/ 642938 w 866775"/>
                  <a:gd name="connsiteY31" fmla="*/ 66675 h 514350"/>
                  <a:gd name="connsiteX32" fmla="*/ 561975 w 866775"/>
                  <a:gd name="connsiteY32" fmla="*/ 52388 h 514350"/>
                  <a:gd name="connsiteX33" fmla="*/ 514350 w 866775"/>
                  <a:gd name="connsiteY33" fmla="*/ 47625 h 514350"/>
                  <a:gd name="connsiteX34" fmla="*/ 485775 w 866775"/>
                  <a:gd name="connsiteY34" fmla="*/ 33338 h 514350"/>
                  <a:gd name="connsiteX35" fmla="*/ 438150 w 866775"/>
                  <a:gd name="connsiteY35" fmla="*/ 0 h 514350"/>
                  <a:gd name="connsiteX36" fmla="*/ 347663 w 866775"/>
                  <a:gd name="connsiteY36" fmla="*/ 85725 h 5143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66775" h="514350">
                    <a:moveTo>
                      <a:pt x="347663" y="85725"/>
                    </a:moveTo>
                    <a:lnTo>
                      <a:pt x="347663" y="85725"/>
                    </a:lnTo>
                    <a:lnTo>
                      <a:pt x="204788" y="90488"/>
                    </a:lnTo>
                    <a:cubicBezTo>
                      <a:pt x="189254" y="49064"/>
                      <a:pt x="196565" y="64520"/>
                      <a:pt x="185738" y="42863"/>
                    </a:cubicBezTo>
                    <a:lnTo>
                      <a:pt x="119063" y="33338"/>
                    </a:lnTo>
                    <a:lnTo>
                      <a:pt x="0" y="61913"/>
                    </a:lnTo>
                    <a:lnTo>
                      <a:pt x="80963" y="157163"/>
                    </a:lnTo>
                    <a:lnTo>
                      <a:pt x="123825" y="180975"/>
                    </a:lnTo>
                    <a:cubicBezTo>
                      <a:pt x="169787" y="170761"/>
                      <a:pt x="152052" y="171450"/>
                      <a:pt x="176213" y="171450"/>
                    </a:cubicBezTo>
                    <a:lnTo>
                      <a:pt x="200025" y="171450"/>
                    </a:lnTo>
                    <a:cubicBezTo>
                      <a:pt x="212725" y="180975"/>
                      <a:pt x="225838" y="189972"/>
                      <a:pt x="238125" y="200025"/>
                    </a:cubicBezTo>
                    <a:cubicBezTo>
                      <a:pt x="243338" y="204290"/>
                      <a:pt x="247299" y="209930"/>
                      <a:pt x="252413" y="214313"/>
                    </a:cubicBezTo>
                    <a:cubicBezTo>
                      <a:pt x="288871" y="245562"/>
                      <a:pt x="261435" y="218570"/>
                      <a:pt x="276225" y="233363"/>
                    </a:cubicBezTo>
                    <a:lnTo>
                      <a:pt x="295275" y="271463"/>
                    </a:lnTo>
                    <a:lnTo>
                      <a:pt x="314325" y="314325"/>
                    </a:lnTo>
                    <a:lnTo>
                      <a:pt x="361950" y="376238"/>
                    </a:lnTo>
                    <a:lnTo>
                      <a:pt x="385763" y="476250"/>
                    </a:lnTo>
                    <a:lnTo>
                      <a:pt x="457200" y="514350"/>
                    </a:lnTo>
                    <a:lnTo>
                      <a:pt x="514350" y="457200"/>
                    </a:lnTo>
                    <a:cubicBezTo>
                      <a:pt x="525463" y="449263"/>
                      <a:pt x="537481" y="442461"/>
                      <a:pt x="547688" y="433388"/>
                    </a:cubicBezTo>
                    <a:cubicBezTo>
                      <a:pt x="551966" y="429585"/>
                      <a:pt x="557213" y="419100"/>
                      <a:pt x="557213" y="419100"/>
                    </a:cubicBezTo>
                    <a:lnTo>
                      <a:pt x="590550" y="366713"/>
                    </a:lnTo>
                    <a:lnTo>
                      <a:pt x="638175" y="333375"/>
                    </a:lnTo>
                    <a:lnTo>
                      <a:pt x="704850" y="285750"/>
                    </a:lnTo>
                    <a:lnTo>
                      <a:pt x="752475" y="228600"/>
                    </a:lnTo>
                    <a:lnTo>
                      <a:pt x="823913" y="185738"/>
                    </a:lnTo>
                    <a:lnTo>
                      <a:pt x="866775" y="152400"/>
                    </a:lnTo>
                    <a:lnTo>
                      <a:pt x="857250" y="95250"/>
                    </a:lnTo>
                    <a:cubicBezTo>
                      <a:pt x="831857" y="98072"/>
                      <a:pt x="817418" y="104713"/>
                      <a:pt x="795338" y="95250"/>
                    </a:cubicBezTo>
                    <a:cubicBezTo>
                      <a:pt x="775197" y="86618"/>
                      <a:pt x="782093" y="76200"/>
                      <a:pt x="752475" y="76200"/>
                    </a:cubicBezTo>
                    <a:lnTo>
                      <a:pt x="685800" y="76200"/>
                    </a:lnTo>
                    <a:lnTo>
                      <a:pt x="642938" y="66675"/>
                    </a:lnTo>
                    <a:lnTo>
                      <a:pt x="561975" y="52388"/>
                    </a:lnTo>
                    <a:cubicBezTo>
                      <a:pt x="546100" y="50800"/>
                      <a:pt x="529828" y="51494"/>
                      <a:pt x="514350" y="47625"/>
                    </a:cubicBezTo>
                    <a:cubicBezTo>
                      <a:pt x="504019" y="45042"/>
                      <a:pt x="485775" y="33338"/>
                      <a:pt x="485775" y="33338"/>
                    </a:cubicBezTo>
                    <a:lnTo>
                      <a:pt x="438150" y="0"/>
                    </a:lnTo>
                    <a:lnTo>
                      <a:pt x="347663" y="85725"/>
                    </a:lnTo>
                    <a:close/>
                  </a:path>
                </a:pathLst>
              </a:custGeom>
              <a:solidFill>
                <a:srgbClr val="C0A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4607196" y="1972126"/>
                <a:ext cx="240135" cy="886437"/>
              </a:xfrm>
              <a:custGeom>
                <a:gdLst>
                  <a:gd name="connsiteX0" fmla="*/ 57150 w 200025"/>
                  <a:gd name="connsiteY0" fmla="*/ 71438 h 823913"/>
                  <a:gd name="connsiteX1" fmla="*/ 114300 w 200025"/>
                  <a:gd name="connsiteY1" fmla="*/ 0 h 823913"/>
                  <a:gd name="connsiteX2" fmla="*/ 185738 w 200025"/>
                  <a:gd name="connsiteY2" fmla="*/ 171450 h 823913"/>
                  <a:gd name="connsiteX3" fmla="*/ 200025 w 200025"/>
                  <a:gd name="connsiteY3" fmla="*/ 481013 h 823913"/>
                  <a:gd name="connsiteX4" fmla="*/ 195263 w 200025"/>
                  <a:gd name="connsiteY4" fmla="*/ 542925 h 823913"/>
                  <a:gd name="connsiteX5" fmla="*/ 157163 w 200025"/>
                  <a:gd name="connsiteY5" fmla="*/ 714375 h 823913"/>
                  <a:gd name="connsiteX6" fmla="*/ 100013 w 200025"/>
                  <a:gd name="connsiteY6" fmla="*/ 823913 h 823913"/>
                  <a:gd name="connsiteX7" fmla="*/ 61913 w 200025"/>
                  <a:gd name="connsiteY7" fmla="*/ 785813 h 823913"/>
                  <a:gd name="connsiteX8" fmla="*/ 61913 w 200025"/>
                  <a:gd name="connsiteY8" fmla="*/ 733425 h 823913"/>
                  <a:gd name="connsiteX9" fmla="*/ 52388 w 200025"/>
                  <a:gd name="connsiteY9" fmla="*/ 666750 h 823913"/>
                  <a:gd name="connsiteX10" fmla="*/ 42863 w 200025"/>
                  <a:gd name="connsiteY10" fmla="*/ 619125 h 823913"/>
                  <a:gd name="connsiteX11" fmla="*/ 0 w 200025"/>
                  <a:gd name="connsiteY11" fmla="*/ 566738 h 823913"/>
                  <a:gd name="connsiteX12" fmla="*/ 14288 w 200025"/>
                  <a:gd name="connsiteY12" fmla="*/ 514350 h 823913"/>
                  <a:gd name="connsiteX13" fmla="*/ 28575 w 200025"/>
                  <a:gd name="connsiteY13" fmla="*/ 476250 h 823913"/>
                  <a:gd name="connsiteX14" fmla="*/ 57150 w 200025"/>
                  <a:gd name="connsiteY14" fmla="*/ 319088 h 823913"/>
                  <a:gd name="connsiteX15" fmla="*/ 57150 w 200025"/>
                  <a:gd name="connsiteY15" fmla="*/ 128588 h 823913"/>
                  <a:gd name="connsiteX16" fmla="*/ 57150 w 200025"/>
                  <a:gd name="connsiteY16" fmla="*/ 71438 h 8239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25" h="823913">
                    <a:moveTo>
                      <a:pt x="57150" y="71438"/>
                    </a:moveTo>
                    <a:lnTo>
                      <a:pt x="114300" y="0"/>
                    </a:lnTo>
                    <a:lnTo>
                      <a:pt x="185738" y="171450"/>
                    </a:lnTo>
                    <a:lnTo>
                      <a:pt x="200025" y="481013"/>
                    </a:lnTo>
                    <a:cubicBezTo>
                      <a:pt x="194562" y="530186"/>
                      <a:pt x="195263" y="509500"/>
                      <a:pt x="195263" y="542925"/>
                    </a:cubicBezTo>
                    <a:lnTo>
                      <a:pt x="157163" y="714375"/>
                    </a:lnTo>
                    <a:lnTo>
                      <a:pt x="100013" y="823913"/>
                    </a:lnTo>
                    <a:lnTo>
                      <a:pt x="61913" y="785813"/>
                    </a:lnTo>
                    <a:lnTo>
                      <a:pt x="61913" y="733425"/>
                    </a:lnTo>
                    <a:lnTo>
                      <a:pt x="52388" y="666750"/>
                    </a:lnTo>
                    <a:cubicBezTo>
                      <a:pt x="42519" y="622338"/>
                      <a:pt x="42863" y="638524"/>
                      <a:pt x="42863" y="619125"/>
                    </a:cubicBezTo>
                    <a:lnTo>
                      <a:pt x="0" y="566738"/>
                    </a:lnTo>
                    <a:lnTo>
                      <a:pt x="14288" y="514350"/>
                    </a:lnTo>
                    <a:lnTo>
                      <a:pt x="28575" y="476250"/>
                    </a:lnTo>
                    <a:lnTo>
                      <a:pt x="57150" y="319088"/>
                    </a:lnTo>
                    <a:lnTo>
                      <a:pt x="57150" y="128588"/>
                    </a:lnTo>
                    <a:lnTo>
                      <a:pt x="57150" y="714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B1601"/>
                  </a:gs>
                  <a:gs pos="50000">
                    <a:srgbClr val="9F816A"/>
                  </a:gs>
                  <a:gs pos="100000">
                    <a:srgbClr val="896A4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63" name="Группа 662"/>
          <p:cNvGrpSpPr/>
          <p:nvPr/>
        </p:nvGrpSpPr>
        <p:grpSpPr>
          <a:xfrm>
            <a:off x="6775736" y="2309359"/>
            <a:ext cx="1939637" cy="1736948"/>
            <a:chOff x="7019636" y="1625088"/>
            <a:chExt cx="1939637" cy="1736948"/>
          </a:xfrm>
        </p:grpSpPr>
        <p:sp>
          <p:nvSpPr>
            <p:cNvPr id="5" name="Полилиния 4"/>
            <p:cNvSpPr/>
            <p:nvPr/>
          </p:nvSpPr>
          <p:spPr>
            <a:xfrm>
              <a:off x="7019636" y="1625088"/>
              <a:ext cx="1939637" cy="1736948"/>
            </a:xfrm>
            <a:custGeom>
              <a:gdLst>
                <a:gd name="connsiteX0" fmla="*/ 794328 w 1939637"/>
                <a:gd name="connsiteY0" fmla="*/ 379203 h 1736948"/>
                <a:gd name="connsiteX1" fmla="*/ 794328 w 1939637"/>
                <a:gd name="connsiteY1" fmla="*/ 379203 h 1736948"/>
                <a:gd name="connsiteX2" fmla="*/ 646546 w 1939637"/>
                <a:gd name="connsiteY2" fmla="*/ 416148 h 1736948"/>
                <a:gd name="connsiteX3" fmla="*/ 221673 w 1939637"/>
                <a:gd name="connsiteY3" fmla="*/ 490039 h 1736948"/>
                <a:gd name="connsiteX4" fmla="*/ 175491 w 1939637"/>
                <a:gd name="connsiteY4" fmla="*/ 573167 h 1736948"/>
                <a:gd name="connsiteX5" fmla="*/ 0 w 1939637"/>
                <a:gd name="connsiteY5" fmla="*/ 1293603 h 1736948"/>
                <a:gd name="connsiteX6" fmla="*/ 27709 w 1939637"/>
                <a:gd name="connsiteY6" fmla="*/ 1404439 h 1736948"/>
                <a:gd name="connsiteX7" fmla="*/ 36946 w 1939637"/>
                <a:gd name="connsiteY7" fmla="*/ 1432148 h 1736948"/>
                <a:gd name="connsiteX8" fmla="*/ 83128 w 1939637"/>
                <a:gd name="connsiteY8" fmla="*/ 1441385 h 1736948"/>
                <a:gd name="connsiteX9" fmla="*/ 138546 w 1939637"/>
                <a:gd name="connsiteY9" fmla="*/ 1487567 h 1736948"/>
                <a:gd name="connsiteX10" fmla="*/ 508000 w 1939637"/>
                <a:gd name="connsiteY10" fmla="*/ 1681530 h 1736948"/>
                <a:gd name="connsiteX11" fmla="*/ 628073 w 1939637"/>
                <a:gd name="connsiteY11" fmla="*/ 1700003 h 1736948"/>
                <a:gd name="connsiteX12" fmla="*/ 729673 w 1939637"/>
                <a:gd name="connsiteY12" fmla="*/ 1727712 h 1736948"/>
                <a:gd name="connsiteX13" fmla="*/ 849746 w 1939637"/>
                <a:gd name="connsiteY13" fmla="*/ 1736948 h 1736948"/>
                <a:gd name="connsiteX14" fmla="*/ 1551709 w 1939637"/>
                <a:gd name="connsiteY14" fmla="*/ 1700003 h 1736948"/>
                <a:gd name="connsiteX15" fmla="*/ 1597891 w 1939637"/>
                <a:gd name="connsiteY15" fmla="*/ 1635348 h 1736948"/>
                <a:gd name="connsiteX16" fmla="*/ 1616364 w 1939637"/>
                <a:gd name="connsiteY16" fmla="*/ 1589167 h 1736948"/>
                <a:gd name="connsiteX17" fmla="*/ 1653309 w 1939637"/>
                <a:gd name="connsiteY17" fmla="*/ 1552221 h 1736948"/>
                <a:gd name="connsiteX18" fmla="*/ 1782619 w 1939637"/>
                <a:gd name="connsiteY18" fmla="*/ 1422912 h 1736948"/>
                <a:gd name="connsiteX19" fmla="*/ 1847273 w 1939637"/>
                <a:gd name="connsiteY19" fmla="*/ 1367494 h 1736948"/>
                <a:gd name="connsiteX20" fmla="*/ 1884219 w 1939637"/>
                <a:gd name="connsiteY20" fmla="*/ 1349021 h 1736948"/>
                <a:gd name="connsiteX21" fmla="*/ 1911928 w 1939637"/>
                <a:gd name="connsiteY21" fmla="*/ 1330548 h 1736948"/>
                <a:gd name="connsiteX22" fmla="*/ 1939637 w 1939637"/>
                <a:gd name="connsiteY22" fmla="*/ 1275130 h 1736948"/>
                <a:gd name="connsiteX23" fmla="*/ 1874982 w 1939637"/>
                <a:gd name="connsiteY23" fmla="*/ 887203 h 1736948"/>
                <a:gd name="connsiteX24" fmla="*/ 1810328 w 1939637"/>
                <a:gd name="connsiteY24" fmla="*/ 822548 h 1736948"/>
                <a:gd name="connsiteX25" fmla="*/ 1773382 w 1939637"/>
                <a:gd name="connsiteY25" fmla="*/ 804076 h 1736948"/>
                <a:gd name="connsiteX26" fmla="*/ 1727200 w 1939637"/>
                <a:gd name="connsiteY26" fmla="*/ 748657 h 1736948"/>
                <a:gd name="connsiteX27" fmla="*/ 1727200 w 1939637"/>
                <a:gd name="connsiteY27" fmla="*/ 739421 h 1736948"/>
                <a:gd name="connsiteX28" fmla="*/ 1754909 w 1939637"/>
                <a:gd name="connsiteY28" fmla="*/ 397676 h 1736948"/>
                <a:gd name="connsiteX29" fmla="*/ 1736437 w 1939637"/>
                <a:gd name="connsiteY29" fmla="*/ 212948 h 1736948"/>
                <a:gd name="connsiteX30" fmla="*/ 1708728 w 1939637"/>
                <a:gd name="connsiteY30" fmla="*/ 157530 h 1736948"/>
                <a:gd name="connsiteX31" fmla="*/ 1459346 w 1939637"/>
                <a:gd name="connsiteY31" fmla="*/ 18985 h 1736948"/>
                <a:gd name="connsiteX32" fmla="*/ 1302328 w 1939637"/>
                <a:gd name="connsiteY32" fmla="*/ 512 h 1736948"/>
                <a:gd name="connsiteX33" fmla="*/ 1117600 w 1939637"/>
                <a:gd name="connsiteY33" fmla="*/ 231421 h 1736948"/>
                <a:gd name="connsiteX34" fmla="*/ 1052946 w 1939637"/>
                <a:gd name="connsiteY34" fmla="*/ 277603 h 1736948"/>
                <a:gd name="connsiteX35" fmla="*/ 794328 w 1939637"/>
                <a:gd name="connsiteY35" fmla="*/ 379203 h 17369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39637" h="1736948">
                  <a:moveTo>
                    <a:pt x="794328" y="379203"/>
                  </a:moveTo>
                  <a:lnTo>
                    <a:pt x="794328" y="379203"/>
                  </a:lnTo>
                  <a:lnTo>
                    <a:pt x="646546" y="416148"/>
                  </a:lnTo>
                  <a:lnTo>
                    <a:pt x="221673" y="490039"/>
                  </a:lnTo>
                  <a:lnTo>
                    <a:pt x="175491" y="573167"/>
                  </a:lnTo>
                  <a:lnTo>
                    <a:pt x="0" y="1293603"/>
                  </a:lnTo>
                  <a:cubicBezTo>
                    <a:pt x="16551" y="1442550"/>
                    <a:pt x="-8651" y="1331718"/>
                    <a:pt x="27709" y="1404439"/>
                  </a:cubicBezTo>
                  <a:cubicBezTo>
                    <a:pt x="32063" y="1413147"/>
                    <a:pt x="28845" y="1426747"/>
                    <a:pt x="36946" y="1432148"/>
                  </a:cubicBezTo>
                  <a:cubicBezTo>
                    <a:pt x="50008" y="1440856"/>
                    <a:pt x="67734" y="1438306"/>
                    <a:pt x="83128" y="1441385"/>
                  </a:cubicBezTo>
                  <a:lnTo>
                    <a:pt x="138546" y="1487567"/>
                  </a:lnTo>
                  <a:lnTo>
                    <a:pt x="508000" y="1681530"/>
                  </a:lnTo>
                  <a:cubicBezTo>
                    <a:pt x="566534" y="1688034"/>
                    <a:pt x="581023" y="1685888"/>
                    <a:pt x="628073" y="1700003"/>
                  </a:cubicBezTo>
                  <a:cubicBezTo>
                    <a:pt x="672695" y="1713390"/>
                    <a:pt x="685108" y="1722761"/>
                    <a:pt x="729673" y="1727712"/>
                  </a:cubicBezTo>
                  <a:cubicBezTo>
                    <a:pt x="769570" y="1732145"/>
                    <a:pt x="849746" y="1736948"/>
                    <a:pt x="849746" y="1736948"/>
                  </a:cubicBezTo>
                  <a:lnTo>
                    <a:pt x="1551709" y="1700003"/>
                  </a:lnTo>
                  <a:cubicBezTo>
                    <a:pt x="1567103" y="1678451"/>
                    <a:pt x="1584546" y="1658225"/>
                    <a:pt x="1597891" y="1635348"/>
                  </a:cubicBezTo>
                  <a:cubicBezTo>
                    <a:pt x="1606245" y="1621027"/>
                    <a:pt x="1608312" y="1603660"/>
                    <a:pt x="1616364" y="1589167"/>
                  </a:cubicBezTo>
                  <a:cubicBezTo>
                    <a:pt x="1638258" y="1549758"/>
                    <a:pt x="1630211" y="1552221"/>
                    <a:pt x="1653309" y="1552221"/>
                  </a:cubicBezTo>
                  <a:lnTo>
                    <a:pt x="1782619" y="1422912"/>
                  </a:lnTo>
                  <a:cubicBezTo>
                    <a:pt x="1804170" y="1404439"/>
                    <a:pt x="1824317" y="1384189"/>
                    <a:pt x="1847273" y="1367494"/>
                  </a:cubicBezTo>
                  <a:cubicBezTo>
                    <a:pt x="1858408" y="1359395"/>
                    <a:pt x="1872264" y="1355852"/>
                    <a:pt x="1884219" y="1349021"/>
                  </a:cubicBezTo>
                  <a:cubicBezTo>
                    <a:pt x="1893857" y="1343513"/>
                    <a:pt x="1902692" y="1336706"/>
                    <a:pt x="1911928" y="1330548"/>
                  </a:cubicBezTo>
                  <a:lnTo>
                    <a:pt x="1939637" y="1275130"/>
                  </a:lnTo>
                  <a:lnTo>
                    <a:pt x="1874982" y="887203"/>
                  </a:lnTo>
                  <a:cubicBezTo>
                    <a:pt x="1853431" y="865651"/>
                    <a:pt x="1833917" y="841848"/>
                    <a:pt x="1810328" y="822548"/>
                  </a:cubicBezTo>
                  <a:cubicBezTo>
                    <a:pt x="1799672" y="813829"/>
                    <a:pt x="1784586" y="812079"/>
                    <a:pt x="1773382" y="804076"/>
                  </a:cubicBezTo>
                  <a:cubicBezTo>
                    <a:pt x="1757493" y="792727"/>
                    <a:pt x="1736202" y="766660"/>
                    <a:pt x="1727200" y="748657"/>
                  </a:cubicBezTo>
                  <a:cubicBezTo>
                    <a:pt x="1725823" y="745903"/>
                    <a:pt x="1727200" y="742500"/>
                    <a:pt x="1727200" y="739421"/>
                  </a:cubicBezTo>
                  <a:lnTo>
                    <a:pt x="1754909" y="397676"/>
                  </a:lnTo>
                  <a:cubicBezTo>
                    <a:pt x="1752853" y="368890"/>
                    <a:pt x="1749087" y="259331"/>
                    <a:pt x="1736437" y="212948"/>
                  </a:cubicBezTo>
                  <a:cubicBezTo>
                    <a:pt x="1725137" y="171516"/>
                    <a:pt x="1727378" y="176182"/>
                    <a:pt x="1708728" y="157530"/>
                  </a:cubicBezTo>
                  <a:lnTo>
                    <a:pt x="1459346" y="18985"/>
                  </a:lnTo>
                  <a:cubicBezTo>
                    <a:pt x="1352175" y="-4831"/>
                    <a:pt x="1404604" y="512"/>
                    <a:pt x="1302328" y="512"/>
                  </a:cubicBezTo>
                  <a:lnTo>
                    <a:pt x="1117600" y="231421"/>
                  </a:lnTo>
                  <a:lnTo>
                    <a:pt x="1052946" y="277603"/>
                  </a:lnTo>
                  <a:lnTo>
                    <a:pt x="794328" y="3792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5" name="Группа 524"/>
            <p:cNvGrpSpPr/>
            <p:nvPr/>
          </p:nvGrpSpPr>
          <p:grpSpPr>
            <a:xfrm>
              <a:off x="7179701" y="2650932"/>
              <a:ext cx="456683" cy="482837"/>
              <a:chOff x="1930457" y="1050029"/>
              <a:chExt cx="1947765" cy="2043664"/>
            </a:xfrm>
          </p:grpSpPr>
          <p:sp>
            <p:nvSpPr>
              <p:cNvPr id="526" name="Овал 525"/>
              <p:cNvSpPr/>
              <p:nvPr/>
            </p:nvSpPr>
            <p:spPr>
              <a:xfrm>
                <a:off x="1981436" y="1050029"/>
                <a:ext cx="1896786" cy="2043664"/>
              </a:xfrm>
              <a:prstGeom prst="ellipse">
                <a:avLst/>
              </a:prstGeom>
              <a:solidFill>
                <a:srgbClr val="D3B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7" name="Полилиния 526"/>
              <p:cNvSpPr/>
              <p:nvPr/>
            </p:nvSpPr>
            <p:spPr>
              <a:xfrm>
                <a:off x="2076516" y="2410856"/>
                <a:ext cx="495300" cy="471488"/>
              </a:xfrm>
              <a:custGeom>
                <a:gdLst>
                  <a:gd name="connsiteX0" fmla="*/ 0 w 495300"/>
                  <a:gd name="connsiteY0" fmla="*/ 0 h 471488"/>
                  <a:gd name="connsiteX1" fmla="*/ 0 w 495300"/>
                  <a:gd name="connsiteY1" fmla="*/ 0 h 471488"/>
                  <a:gd name="connsiteX2" fmla="*/ 61912 w 495300"/>
                  <a:gd name="connsiteY2" fmla="*/ 14288 h 471488"/>
                  <a:gd name="connsiteX3" fmla="*/ 300037 w 495300"/>
                  <a:gd name="connsiteY3" fmla="*/ 114300 h 471488"/>
                  <a:gd name="connsiteX4" fmla="*/ 400050 w 495300"/>
                  <a:gd name="connsiteY4" fmla="*/ 285750 h 471488"/>
                  <a:gd name="connsiteX5" fmla="*/ 495300 w 495300"/>
                  <a:gd name="connsiteY5" fmla="*/ 466725 h 471488"/>
                  <a:gd name="connsiteX6" fmla="*/ 371475 w 495300"/>
                  <a:gd name="connsiteY6" fmla="*/ 471488 h 471488"/>
                  <a:gd name="connsiteX7" fmla="*/ 214312 w 495300"/>
                  <a:gd name="connsiteY7" fmla="*/ 357188 h 471488"/>
                  <a:gd name="connsiteX8" fmla="*/ 166687 w 495300"/>
                  <a:gd name="connsiteY8" fmla="*/ 304800 h 471488"/>
                  <a:gd name="connsiteX9" fmla="*/ 38100 w 495300"/>
                  <a:gd name="connsiteY9" fmla="*/ 204788 h 471488"/>
                  <a:gd name="connsiteX10" fmla="*/ 19050 w 495300"/>
                  <a:gd name="connsiteY10" fmla="*/ 133350 h 471488"/>
                  <a:gd name="connsiteX11" fmla="*/ 0 w 495300"/>
                  <a:gd name="connsiteY11" fmla="*/ 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0" h="471488">
                    <a:moveTo>
                      <a:pt x="0" y="0"/>
                    </a:moveTo>
                    <a:lnTo>
                      <a:pt x="0" y="0"/>
                    </a:lnTo>
                    <a:lnTo>
                      <a:pt x="61912" y="14288"/>
                    </a:lnTo>
                    <a:lnTo>
                      <a:pt x="300037" y="114300"/>
                    </a:lnTo>
                    <a:lnTo>
                      <a:pt x="400050" y="285750"/>
                    </a:lnTo>
                    <a:lnTo>
                      <a:pt x="495300" y="466725"/>
                    </a:lnTo>
                    <a:lnTo>
                      <a:pt x="371475" y="471488"/>
                    </a:lnTo>
                    <a:lnTo>
                      <a:pt x="214312" y="357188"/>
                    </a:lnTo>
                    <a:cubicBezTo>
                      <a:pt x="173229" y="310969"/>
                      <a:pt x="189729" y="327842"/>
                      <a:pt x="166687" y="304800"/>
                    </a:cubicBezTo>
                    <a:lnTo>
                      <a:pt x="38100" y="204788"/>
                    </a:lnTo>
                    <a:lnTo>
                      <a:pt x="19050" y="133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6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8" name="Полилиния 527"/>
              <p:cNvSpPr/>
              <p:nvPr/>
            </p:nvSpPr>
            <p:spPr>
              <a:xfrm>
                <a:off x="2313644" y="2476587"/>
                <a:ext cx="1446586" cy="569728"/>
              </a:xfrm>
              <a:custGeom>
                <a:gdLst>
                  <a:gd name="connsiteX0" fmla="*/ 1366837 w 1366837"/>
                  <a:gd name="connsiteY0" fmla="*/ 38100 h 523875"/>
                  <a:gd name="connsiteX1" fmla="*/ 1247775 w 1366837"/>
                  <a:gd name="connsiteY1" fmla="*/ 276225 h 523875"/>
                  <a:gd name="connsiteX2" fmla="*/ 1062037 w 1366837"/>
                  <a:gd name="connsiteY2" fmla="*/ 452437 h 523875"/>
                  <a:gd name="connsiteX3" fmla="*/ 781050 w 1366837"/>
                  <a:gd name="connsiteY3" fmla="*/ 500062 h 523875"/>
                  <a:gd name="connsiteX4" fmla="*/ 514350 w 1366837"/>
                  <a:gd name="connsiteY4" fmla="*/ 523875 h 523875"/>
                  <a:gd name="connsiteX5" fmla="*/ 304800 w 1366837"/>
                  <a:gd name="connsiteY5" fmla="*/ 447675 h 523875"/>
                  <a:gd name="connsiteX6" fmla="*/ 147637 w 1366837"/>
                  <a:gd name="connsiteY6" fmla="*/ 338137 h 523875"/>
                  <a:gd name="connsiteX7" fmla="*/ 133350 w 1366837"/>
                  <a:gd name="connsiteY7" fmla="*/ 209550 h 523875"/>
                  <a:gd name="connsiteX8" fmla="*/ 109537 w 1366837"/>
                  <a:gd name="connsiteY8" fmla="*/ 176212 h 523875"/>
                  <a:gd name="connsiteX9" fmla="*/ 0 w 1366837"/>
                  <a:gd name="connsiteY9" fmla="*/ 19050 h 523875"/>
                  <a:gd name="connsiteX10" fmla="*/ 76200 w 1366837"/>
                  <a:gd name="connsiteY10" fmla="*/ 0 h 523875"/>
                  <a:gd name="connsiteX11" fmla="*/ 261937 w 1366837"/>
                  <a:gd name="connsiteY11" fmla="*/ 9525 h 523875"/>
                  <a:gd name="connsiteX12" fmla="*/ 442912 w 1366837"/>
                  <a:gd name="connsiteY12" fmla="*/ 71437 h 523875"/>
                  <a:gd name="connsiteX13" fmla="*/ 481012 w 1366837"/>
                  <a:gd name="connsiteY13" fmla="*/ 90487 h 523875"/>
                  <a:gd name="connsiteX14" fmla="*/ 600075 w 1366837"/>
                  <a:gd name="connsiteY14" fmla="*/ 128587 h 523875"/>
                  <a:gd name="connsiteX15" fmla="*/ 985837 w 1366837"/>
                  <a:gd name="connsiteY15" fmla="*/ 128587 h 523875"/>
                  <a:gd name="connsiteX16" fmla="*/ 1100137 w 1366837"/>
                  <a:gd name="connsiteY16" fmla="*/ 114300 h 523875"/>
                  <a:gd name="connsiteX17" fmla="*/ 1133475 w 1366837"/>
                  <a:gd name="connsiteY17" fmla="*/ 109537 h 523875"/>
                  <a:gd name="connsiteX18" fmla="*/ 1366837 w 1366837"/>
                  <a:gd name="connsiteY18" fmla="*/ 38100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66837" h="523875">
                    <a:moveTo>
                      <a:pt x="1366837" y="38100"/>
                    </a:moveTo>
                    <a:lnTo>
                      <a:pt x="1247775" y="276225"/>
                    </a:lnTo>
                    <a:lnTo>
                      <a:pt x="1062037" y="452437"/>
                    </a:lnTo>
                    <a:lnTo>
                      <a:pt x="781050" y="500062"/>
                    </a:lnTo>
                    <a:lnTo>
                      <a:pt x="514350" y="523875"/>
                    </a:lnTo>
                    <a:lnTo>
                      <a:pt x="304800" y="447675"/>
                    </a:lnTo>
                    <a:lnTo>
                      <a:pt x="147637" y="338137"/>
                    </a:lnTo>
                    <a:lnTo>
                      <a:pt x="133350" y="209550"/>
                    </a:lnTo>
                    <a:lnTo>
                      <a:pt x="109537" y="176212"/>
                    </a:lnTo>
                    <a:lnTo>
                      <a:pt x="0" y="19050"/>
                    </a:lnTo>
                    <a:lnTo>
                      <a:pt x="76200" y="0"/>
                    </a:lnTo>
                    <a:cubicBezTo>
                      <a:pt x="249227" y="9887"/>
                      <a:pt x="187234" y="9525"/>
                      <a:pt x="261937" y="9525"/>
                    </a:cubicBezTo>
                    <a:lnTo>
                      <a:pt x="442912" y="71437"/>
                    </a:lnTo>
                    <a:cubicBezTo>
                      <a:pt x="455612" y="77787"/>
                      <a:pt x="467668" y="85635"/>
                      <a:pt x="481012" y="90487"/>
                    </a:cubicBezTo>
                    <a:cubicBezTo>
                      <a:pt x="520173" y="104727"/>
                      <a:pt x="600075" y="128587"/>
                      <a:pt x="600075" y="128587"/>
                    </a:cubicBezTo>
                    <a:lnTo>
                      <a:pt x="985837" y="128587"/>
                    </a:lnTo>
                    <a:cubicBezTo>
                      <a:pt x="1063873" y="111246"/>
                      <a:pt x="994732" y="124339"/>
                      <a:pt x="1100137" y="114300"/>
                    </a:cubicBezTo>
                    <a:cubicBezTo>
                      <a:pt x="1152889" y="109276"/>
                      <a:pt x="1115338" y="109537"/>
                      <a:pt x="1133475" y="109537"/>
                    </a:cubicBezTo>
                    <a:lnTo>
                      <a:pt x="1366837" y="38100"/>
                    </a:lnTo>
                    <a:close/>
                  </a:path>
                </a:pathLst>
              </a:custGeom>
              <a:solidFill>
                <a:srgbClr val="E99B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2230611" y="1259269"/>
                <a:ext cx="1509713" cy="533400"/>
              </a:xfrm>
              <a:custGeom>
                <a:gdLst>
                  <a:gd name="connsiteX0" fmla="*/ 295275 w 1509713"/>
                  <a:gd name="connsiteY0" fmla="*/ 338138 h 533400"/>
                  <a:gd name="connsiteX1" fmla="*/ 295275 w 1509713"/>
                  <a:gd name="connsiteY1" fmla="*/ 338138 h 533400"/>
                  <a:gd name="connsiteX2" fmla="*/ 242888 w 1509713"/>
                  <a:gd name="connsiteY2" fmla="*/ 328613 h 533400"/>
                  <a:gd name="connsiteX3" fmla="*/ 0 w 1509713"/>
                  <a:gd name="connsiteY3" fmla="*/ 309563 h 533400"/>
                  <a:gd name="connsiteX4" fmla="*/ 14288 w 1509713"/>
                  <a:gd name="connsiteY4" fmla="*/ 180975 h 533400"/>
                  <a:gd name="connsiteX5" fmla="*/ 119063 w 1509713"/>
                  <a:gd name="connsiteY5" fmla="*/ 42863 h 533400"/>
                  <a:gd name="connsiteX6" fmla="*/ 395288 w 1509713"/>
                  <a:gd name="connsiteY6" fmla="*/ 0 h 533400"/>
                  <a:gd name="connsiteX7" fmla="*/ 523875 w 1509713"/>
                  <a:gd name="connsiteY7" fmla="*/ 0 h 533400"/>
                  <a:gd name="connsiteX8" fmla="*/ 881063 w 1509713"/>
                  <a:gd name="connsiteY8" fmla="*/ 33338 h 533400"/>
                  <a:gd name="connsiteX9" fmla="*/ 966788 w 1509713"/>
                  <a:gd name="connsiteY9" fmla="*/ 47625 h 533400"/>
                  <a:gd name="connsiteX10" fmla="*/ 1243013 w 1509713"/>
                  <a:gd name="connsiteY10" fmla="*/ 119063 h 533400"/>
                  <a:gd name="connsiteX11" fmla="*/ 1304925 w 1509713"/>
                  <a:gd name="connsiteY11" fmla="*/ 114300 h 533400"/>
                  <a:gd name="connsiteX12" fmla="*/ 1333500 w 1509713"/>
                  <a:gd name="connsiteY12" fmla="*/ 123825 h 533400"/>
                  <a:gd name="connsiteX13" fmla="*/ 1419225 w 1509713"/>
                  <a:gd name="connsiteY13" fmla="*/ 161925 h 533400"/>
                  <a:gd name="connsiteX14" fmla="*/ 1500188 w 1509713"/>
                  <a:gd name="connsiteY14" fmla="*/ 304800 h 533400"/>
                  <a:gd name="connsiteX15" fmla="*/ 1509713 w 1509713"/>
                  <a:gd name="connsiteY15" fmla="*/ 481013 h 533400"/>
                  <a:gd name="connsiteX16" fmla="*/ 1304925 w 1509713"/>
                  <a:gd name="connsiteY16" fmla="*/ 533400 h 533400"/>
                  <a:gd name="connsiteX17" fmla="*/ 1266825 w 1509713"/>
                  <a:gd name="connsiteY17" fmla="*/ 495300 h 533400"/>
                  <a:gd name="connsiteX18" fmla="*/ 1147763 w 1509713"/>
                  <a:gd name="connsiteY18" fmla="*/ 433388 h 533400"/>
                  <a:gd name="connsiteX19" fmla="*/ 881063 w 1509713"/>
                  <a:gd name="connsiteY19" fmla="*/ 442913 h 533400"/>
                  <a:gd name="connsiteX20" fmla="*/ 828675 w 1509713"/>
                  <a:gd name="connsiteY20" fmla="*/ 442913 h 533400"/>
                  <a:gd name="connsiteX21" fmla="*/ 604838 w 1509713"/>
                  <a:gd name="connsiteY21" fmla="*/ 419100 h 533400"/>
                  <a:gd name="connsiteX22" fmla="*/ 514350 w 1509713"/>
                  <a:gd name="connsiteY22" fmla="*/ 419100 h 533400"/>
                  <a:gd name="connsiteX23" fmla="*/ 295275 w 1509713"/>
                  <a:gd name="connsiteY23" fmla="*/ 338138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9713" h="533400">
                    <a:moveTo>
                      <a:pt x="295275" y="338138"/>
                    </a:moveTo>
                    <a:lnTo>
                      <a:pt x="295275" y="338138"/>
                    </a:lnTo>
                    <a:lnTo>
                      <a:pt x="242888" y="328613"/>
                    </a:lnTo>
                    <a:lnTo>
                      <a:pt x="0" y="309563"/>
                    </a:lnTo>
                    <a:lnTo>
                      <a:pt x="14288" y="180975"/>
                    </a:lnTo>
                    <a:lnTo>
                      <a:pt x="119063" y="42863"/>
                    </a:lnTo>
                    <a:lnTo>
                      <a:pt x="395288" y="0"/>
                    </a:lnTo>
                    <a:lnTo>
                      <a:pt x="523875" y="0"/>
                    </a:lnTo>
                    <a:lnTo>
                      <a:pt x="881063" y="33338"/>
                    </a:lnTo>
                    <a:cubicBezTo>
                      <a:pt x="960384" y="48210"/>
                      <a:pt x="931420" y="47625"/>
                      <a:pt x="966788" y="47625"/>
                    </a:cubicBezTo>
                    <a:lnTo>
                      <a:pt x="1243013" y="119063"/>
                    </a:lnTo>
                    <a:cubicBezTo>
                      <a:pt x="1263650" y="117475"/>
                      <a:pt x="1284255" y="113212"/>
                      <a:pt x="1304925" y="114300"/>
                    </a:cubicBezTo>
                    <a:cubicBezTo>
                      <a:pt x="1314951" y="114828"/>
                      <a:pt x="1333500" y="123825"/>
                      <a:pt x="1333500" y="123825"/>
                    </a:cubicBezTo>
                    <a:lnTo>
                      <a:pt x="1419225" y="161925"/>
                    </a:lnTo>
                    <a:lnTo>
                      <a:pt x="1500188" y="304800"/>
                    </a:lnTo>
                    <a:lnTo>
                      <a:pt x="1509713" y="481013"/>
                    </a:lnTo>
                    <a:lnTo>
                      <a:pt x="1304925" y="533400"/>
                    </a:lnTo>
                    <a:lnTo>
                      <a:pt x="1266825" y="495300"/>
                    </a:lnTo>
                    <a:lnTo>
                      <a:pt x="1147763" y="433388"/>
                    </a:lnTo>
                    <a:lnTo>
                      <a:pt x="881063" y="442913"/>
                    </a:lnTo>
                    <a:lnTo>
                      <a:pt x="828675" y="442913"/>
                    </a:lnTo>
                    <a:lnTo>
                      <a:pt x="604838" y="419100"/>
                    </a:lnTo>
                    <a:lnTo>
                      <a:pt x="514350" y="419100"/>
                    </a:lnTo>
                    <a:lnTo>
                      <a:pt x="295275" y="338138"/>
                    </a:lnTo>
                    <a:close/>
                  </a:path>
                </a:pathLst>
              </a:custGeom>
              <a:solidFill>
                <a:srgbClr val="594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3311288" y="1638301"/>
                <a:ext cx="490538" cy="1084650"/>
              </a:xfrm>
              <a:custGeom>
                <a:gdLst>
                  <a:gd name="connsiteX0" fmla="*/ 266700 w 490538"/>
                  <a:gd name="connsiteY0" fmla="*/ 1076325 h 1076325"/>
                  <a:gd name="connsiteX1" fmla="*/ 266700 w 490538"/>
                  <a:gd name="connsiteY1" fmla="*/ 1076325 h 1076325"/>
                  <a:gd name="connsiteX2" fmla="*/ 152400 w 490538"/>
                  <a:gd name="connsiteY2" fmla="*/ 942975 h 1076325"/>
                  <a:gd name="connsiteX3" fmla="*/ 138113 w 490538"/>
                  <a:gd name="connsiteY3" fmla="*/ 904875 h 1076325"/>
                  <a:gd name="connsiteX4" fmla="*/ 90488 w 490538"/>
                  <a:gd name="connsiteY4" fmla="*/ 819150 h 1076325"/>
                  <a:gd name="connsiteX5" fmla="*/ 90488 w 490538"/>
                  <a:gd name="connsiteY5" fmla="*/ 766763 h 1076325"/>
                  <a:gd name="connsiteX6" fmla="*/ 90488 w 490538"/>
                  <a:gd name="connsiteY6" fmla="*/ 638175 h 1076325"/>
                  <a:gd name="connsiteX7" fmla="*/ 90488 w 490538"/>
                  <a:gd name="connsiteY7" fmla="*/ 576263 h 1076325"/>
                  <a:gd name="connsiteX8" fmla="*/ 90488 w 490538"/>
                  <a:gd name="connsiteY8" fmla="*/ 442913 h 1076325"/>
                  <a:gd name="connsiteX9" fmla="*/ 0 w 490538"/>
                  <a:gd name="connsiteY9" fmla="*/ 338138 h 1076325"/>
                  <a:gd name="connsiteX10" fmla="*/ 123825 w 490538"/>
                  <a:gd name="connsiteY10" fmla="*/ 271463 h 1076325"/>
                  <a:gd name="connsiteX11" fmla="*/ 195263 w 490538"/>
                  <a:gd name="connsiteY11" fmla="*/ 133350 h 1076325"/>
                  <a:gd name="connsiteX12" fmla="*/ 238125 w 490538"/>
                  <a:gd name="connsiteY12" fmla="*/ 71438 h 1076325"/>
                  <a:gd name="connsiteX13" fmla="*/ 295275 w 490538"/>
                  <a:gd name="connsiteY13" fmla="*/ 0 h 1076325"/>
                  <a:gd name="connsiteX14" fmla="*/ 419100 w 490538"/>
                  <a:gd name="connsiteY14" fmla="*/ 38100 h 1076325"/>
                  <a:gd name="connsiteX15" fmla="*/ 471488 w 490538"/>
                  <a:gd name="connsiteY15" fmla="*/ 276225 h 1076325"/>
                  <a:gd name="connsiteX16" fmla="*/ 490538 w 490538"/>
                  <a:gd name="connsiteY16" fmla="*/ 523875 h 1076325"/>
                  <a:gd name="connsiteX17" fmla="*/ 476250 w 490538"/>
                  <a:gd name="connsiteY17" fmla="*/ 728663 h 1076325"/>
                  <a:gd name="connsiteX18" fmla="*/ 452438 w 490538"/>
                  <a:gd name="connsiteY18" fmla="*/ 862013 h 1076325"/>
                  <a:gd name="connsiteX19" fmla="*/ 390525 w 490538"/>
                  <a:gd name="connsiteY19" fmla="*/ 1052513 h 1076325"/>
                  <a:gd name="connsiteX20" fmla="*/ 266700 w 490538"/>
                  <a:gd name="connsiteY20" fmla="*/ 1076325 h 10763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0538" h="1076325">
                    <a:moveTo>
                      <a:pt x="266700" y="1076325"/>
                    </a:moveTo>
                    <a:lnTo>
                      <a:pt x="266700" y="1076325"/>
                    </a:lnTo>
                    <a:lnTo>
                      <a:pt x="152400" y="942975"/>
                    </a:lnTo>
                    <a:lnTo>
                      <a:pt x="138113" y="904875"/>
                    </a:lnTo>
                    <a:lnTo>
                      <a:pt x="90488" y="819150"/>
                    </a:lnTo>
                    <a:lnTo>
                      <a:pt x="90488" y="766763"/>
                    </a:lnTo>
                    <a:lnTo>
                      <a:pt x="90488" y="638175"/>
                    </a:lnTo>
                    <a:lnTo>
                      <a:pt x="90488" y="576263"/>
                    </a:lnTo>
                    <a:lnTo>
                      <a:pt x="90488" y="442913"/>
                    </a:lnTo>
                    <a:lnTo>
                      <a:pt x="0" y="338138"/>
                    </a:lnTo>
                    <a:lnTo>
                      <a:pt x="123825" y="271463"/>
                    </a:lnTo>
                    <a:lnTo>
                      <a:pt x="195263" y="133350"/>
                    </a:lnTo>
                    <a:lnTo>
                      <a:pt x="238125" y="71438"/>
                    </a:lnTo>
                    <a:lnTo>
                      <a:pt x="295275" y="0"/>
                    </a:lnTo>
                    <a:lnTo>
                      <a:pt x="419100" y="38100"/>
                    </a:lnTo>
                    <a:lnTo>
                      <a:pt x="471488" y="276225"/>
                    </a:lnTo>
                    <a:lnTo>
                      <a:pt x="490538" y="523875"/>
                    </a:lnTo>
                    <a:lnTo>
                      <a:pt x="476250" y="728663"/>
                    </a:lnTo>
                    <a:lnTo>
                      <a:pt x="452438" y="862013"/>
                    </a:lnTo>
                    <a:lnTo>
                      <a:pt x="390525" y="1052513"/>
                    </a:lnTo>
                    <a:lnTo>
                      <a:pt x="266700" y="10763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69492"/>
                  </a:gs>
                  <a:gs pos="100000">
                    <a:srgbClr val="EAD8CA">
                      <a:shade val="100000"/>
                      <a:satMod val="115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1" name="Полилиния 530"/>
              <p:cNvSpPr/>
              <p:nvPr/>
            </p:nvSpPr>
            <p:spPr>
              <a:xfrm>
                <a:off x="1953047" y="1477050"/>
                <a:ext cx="438150" cy="1100138"/>
              </a:xfrm>
              <a:custGeom>
                <a:gdLst>
                  <a:gd name="connsiteX0" fmla="*/ 433387 w 438150"/>
                  <a:gd name="connsiteY0" fmla="*/ 1100138 h 1100138"/>
                  <a:gd name="connsiteX1" fmla="*/ 438150 w 438150"/>
                  <a:gd name="connsiteY1" fmla="*/ 928688 h 1100138"/>
                  <a:gd name="connsiteX2" fmla="*/ 361950 w 438150"/>
                  <a:gd name="connsiteY2" fmla="*/ 795338 h 1100138"/>
                  <a:gd name="connsiteX3" fmla="*/ 400050 w 438150"/>
                  <a:gd name="connsiteY3" fmla="*/ 561975 h 1100138"/>
                  <a:gd name="connsiteX4" fmla="*/ 438150 w 438150"/>
                  <a:gd name="connsiteY4" fmla="*/ 452438 h 1100138"/>
                  <a:gd name="connsiteX5" fmla="*/ 423862 w 438150"/>
                  <a:gd name="connsiteY5" fmla="*/ 233363 h 1100138"/>
                  <a:gd name="connsiteX6" fmla="*/ 409575 w 438150"/>
                  <a:gd name="connsiteY6" fmla="*/ 76200 h 1100138"/>
                  <a:gd name="connsiteX7" fmla="*/ 352425 w 438150"/>
                  <a:gd name="connsiteY7" fmla="*/ 0 h 1100138"/>
                  <a:gd name="connsiteX8" fmla="*/ 233362 w 438150"/>
                  <a:gd name="connsiteY8" fmla="*/ 214313 h 1100138"/>
                  <a:gd name="connsiteX9" fmla="*/ 133350 w 438150"/>
                  <a:gd name="connsiteY9" fmla="*/ 400050 h 1100138"/>
                  <a:gd name="connsiteX10" fmla="*/ 109537 w 438150"/>
                  <a:gd name="connsiteY10" fmla="*/ 433388 h 1100138"/>
                  <a:gd name="connsiteX11" fmla="*/ 100012 w 438150"/>
                  <a:gd name="connsiteY11" fmla="*/ 452438 h 1100138"/>
                  <a:gd name="connsiteX12" fmla="*/ 52387 w 438150"/>
                  <a:gd name="connsiteY12" fmla="*/ 614363 h 1100138"/>
                  <a:gd name="connsiteX13" fmla="*/ 0 w 438150"/>
                  <a:gd name="connsiteY13" fmla="*/ 838200 h 1100138"/>
                  <a:gd name="connsiteX14" fmla="*/ 52387 w 438150"/>
                  <a:gd name="connsiteY14" fmla="*/ 952500 h 1100138"/>
                  <a:gd name="connsiteX15" fmla="*/ 247650 w 438150"/>
                  <a:gd name="connsiteY15" fmla="*/ 1062038 h 1100138"/>
                  <a:gd name="connsiteX16" fmla="*/ 304800 w 438150"/>
                  <a:gd name="connsiteY16" fmla="*/ 1062038 h 1100138"/>
                  <a:gd name="connsiteX17" fmla="*/ 433387 w 438150"/>
                  <a:gd name="connsiteY17" fmla="*/ 1100138 h 1100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50" h="1100138">
                    <a:moveTo>
                      <a:pt x="433387" y="1100138"/>
                    </a:moveTo>
                    <a:lnTo>
                      <a:pt x="438150" y="928688"/>
                    </a:lnTo>
                    <a:lnTo>
                      <a:pt x="361950" y="795338"/>
                    </a:lnTo>
                    <a:lnTo>
                      <a:pt x="400050" y="561975"/>
                    </a:lnTo>
                    <a:lnTo>
                      <a:pt x="438150" y="452438"/>
                    </a:lnTo>
                    <a:lnTo>
                      <a:pt x="423862" y="233363"/>
                    </a:lnTo>
                    <a:lnTo>
                      <a:pt x="409575" y="76200"/>
                    </a:lnTo>
                    <a:lnTo>
                      <a:pt x="352425" y="0"/>
                    </a:lnTo>
                    <a:lnTo>
                      <a:pt x="233362" y="214313"/>
                    </a:lnTo>
                    <a:lnTo>
                      <a:pt x="133350" y="400050"/>
                    </a:lnTo>
                    <a:cubicBezTo>
                      <a:pt x="125412" y="411163"/>
                      <a:pt x="116563" y="421678"/>
                      <a:pt x="109537" y="433388"/>
                    </a:cubicBezTo>
                    <a:cubicBezTo>
                      <a:pt x="93119" y="460751"/>
                      <a:pt x="113220" y="439230"/>
                      <a:pt x="100012" y="452438"/>
                    </a:cubicBezTo>
                    <a:lnTo>
                      <a:pt x="52387" y="614363"/>
                    </a:lnTo>
                    <a:lnTo>
                      <a:pt x="0" y="838200"/>
                    </a:lnTo>
                    <a:lnTo>
                      <a:pt x="52387" y="952500"/>
                    </a:lnTo>
                    <a:lnTo>
                      <a:pt x="247650" y="1062038"/>
                    </a:lnTo>
                    <a:lnTo>
                      <a:pt x="304800" y="1062038"/>
                    </a:lnTo>
                    <a:lnTo>
                      <a:pt x="433387" y="11001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FA596"/>
                  </a:gs>
                  <a:gs pos="100000">
                    <a:srgbClr val="F8E0D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2" name="Группа 531"/>
              <p:cNvGrpSpPr/>
              <p:nvPr/>
            </p:nvGrpSpPr>
            <p:grpSpPr>
              <a:xfrm>
                <a:off x="2299340" y="1112141"/>
                <a:ext cx="1368745" cy="1735891"/>
                <a:chOff x="2308433" y="1081429"/>
                <a:chExt cx="1344800" cy="1735891"/>
              </a:xfrm>
            </p:grpSpPr>
            <p:sp>
              <p:nvSpPr>
                <p:cNvPr id="553" name="Полилиния 552"/>
                <p:cNvSpPr/>
                <p:nvPr/>
              </p:nvSpPr>
              <p:spPr>
                <a:xfrm>
                  <a:off x="2333099" y="1081429"/>
                  <a:ext cx="1309687" cy="365580"/>
                </a:xfrm>
                <a:custGeom>
                  <a:gdLst>
                    <a:gd name="connsiteX0" fmla="*/ 514350 w 1309688"/>
                    <a:gd name="connsiteY0" fmla="*/ 242888 h 328613"/>
                    <a:gd name="connsiteX1" fmla="*/ 514350 w 1309688"/>
                    <a:gd name="connsiteY1" fmla="*/ 242888 h 328613"/>
                    <a:gd name="connsiteX2" fmla="*/ 319088 w 1309688"/>
                    <a:gd name="connsiteY2" fmla="*/ 190500 h 328613"/>
                    <a:gd name="connsiteX3" fmla="*/ 119063 w 1309688"/>
                    <a:gd name="connsiteY3" fmla="*/ 200025 h 328613"/>
                    <a:gd name="connsiteX4" fmla="*/ 0 w 1309688"/>
                    <a:gd name="connsiteY4" fmla="*/ 176213 h 328613"/>
                    <a:gd name="connsiteX5" fmla="*/ 161925 w 1309688"/>
                    <a:gd name="connsiteY5" fmla="*/ 42863 h 328613"/>
                    <a:gd name="connsiteX6" fmla="*/ 347663 w 1309688"/>
                    <a:gd name="connsiteY6" fmla="*/ 14288 h 328613"/>
                    <a:gd name="connsiteX7" fmla="*/ 404813 w 1309688"/>
                    <a:gd name="connsiteY7" fmla="*/ 14288 h 328613"/>
                    <a:gd name="connsiteX8" fmla="*/ 528638 w 1309688"/>
                    <a:gd name="connsiteY8" fmla="*/ 0 h 328613"/>
                    <a:gd name="connsiteX9" fmla="*/ 723900 w 1309688"/>
                    <a:gd name="connsiteY9" fmla="*/ 9525 h 328613"/>
                    <a:gd name="connsiteX10" fmla="*/ 776288 w 1309688"/>
                    <a:gd name="connsiteY10" fmla="*/ 14288 h 328613"/>
                    <a:gd name="connsiteX11" fmla="*/ 800100 w 1309688"/>
                    <a:gd name="connsiteY11" fmla="*/ 19050 h 328613"/>
                    <a:gd name="connsiteX12" fmla="*/ 966788 w 1309688"/>
                    <a:gd name="connsiteY12" fmla="*/ 71438 h 328613"/>
                    <a:gd name="connsiteX13" fmla="*/ 1133475 w 1309688"/>
                    <a:gd name="connsiteY13" fmla="*/ 152400 h 328613"/>
                    <a:gd name="connsiteX14" fmla="*/ 1204913 w 1309688"/>
                    <a:gd name="connsiteY14" fmla="*/ 157163 h 328613"/>
                    <a:gd name="connsiteX15" fmla="*/ 1309688 w 1309688"/>
                    <a:gd name="connsiteY15" fmla="*/ 328613 h 328613"/>
                    <a:gd name="connsiteX16" fmla="*/ 1076325 w 1309688"/>
                    <a:gd name="connsiteY16" fmla="*/ 257175 h 328613"/>
                    <a:gd name="connsiteX17" fmla="*/ 900113 w 1309688"/>
                    <a:gd name="connsiteY17" fmla="*/ 204788 h 328613"/>
                    <a:gd name="connsiteX18" fmla="*/ 747713 w 1309688"/>
                    <a:gd name="connsiteY18" fmla="*/ 228600 h 328613"/>
                    <a:gd name="connsiteX19" fmla="*/ 652463 w 1309688"/>
                    <a:gd name="connsiteY19" fmla="*/ 204788 h 328613"/>
                    <a:gd name="connsiteX20" fmla="*/ 514350 w 1309688"/>
                    <a:gd name="connsiteY20" fmla="*/ 242888 h 3286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09688" h="328613">
                      <a:moveTo>
                        <a:pt x="514350" y="242888"/>
                      </a:moveTo>
                      <a:lnTo>
                        <a:pt x="514350" y="242888"/>
                      </a:lnTo>
                      <a:lnTo>
                        <a:pt x="319088" y="190500"/>
                      </a:lnTo>
                      <a:lnTo>
                        <a:pt x="119063" y="200025"/>
                      </a:lnTo>
                      <a:lnTo>
                        <a:pt x="0" y="176213"/>
                      </a:lnTo>
                      <a:lnTo>
                        <a:pt x="161925" y="42863"/>
                      </a:lnTo>
                      <a:lnTo>
                        <a:pt x="347663" y="14288"/>
                      </a:lnTo>
                      <a:lnTo>
                        <a:pt x="404813" y="14288"/>
                      </a:lnTo>
                      <a:lnTo>
                        <a:pt x="528638" y="0"/>
                      </a:lnTo>
                      <a:lnTo>
                        <a:pt x="723900" y="9525"/>
                      </a:lnTo>
                      <a:cubicBezTo>
                        <a:pt x="741363" y="11113"/>
                        <a:pt x="758889" y="12113"/>
                        <a:pt x="776288" y="14288"/>
                      </a:cubicBezTo>
                      <a:cubicBezTo>
                        <a:pt x="784320" y="15292"/>
                        <a:pt x="800100" y="19050"/>
                        <a:pt x="800100" y="19050"/>
                      </a:cubicBezTo>
                      <a:lnTo>
                        <a:pt x="966788" y="71438"/>
                      </a:lnTo>
                      <a:lnTo>
                        <a:pt x="1133475" y="152400"/>
                      </a:lnTo>
                      <a:cubicBezTo>
                        <a:pt x="1195371" y="157559"/>
                        <a:pt x="1171509" y="157163"/>
                        <a:pt x="1204913" y="157163"/>
                      </a:cubicBezTo>
                      <a:lnTo>
                        <a:pt x="1309688" y="328613"/>
                      </a:lnTo>
                      <a:lnTo>
                        <a:pt x="1076325" y="257175"/>
                      </a:lnTo>
                      <a:lnTo>
                        <a:pt x="900113" y="204788"/>
                      </a:lnTo>
                      <a:lnTo>
                        <a:pt x="747713" y="228600"/>
                      </a:lnTo>
                      <a:lnTo>
                        <a:pt x="652463" y="204788"/>
                      </a:lnTo>
                      <a:lnTo>
                        <a:pt x="514350" y="242888"/>
                      </a:lnTo>
                      <a:close/>
                    </a:path>
                  </a:pathLst>
                </a:custGeom>
                <a:solidFill>
                  <a:srgbClr val="6120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" name="Полилиния 553"/>
                <p:cNvSpPr/>
                <p:nvPr/>
              </p:nvSpPr>
              <p:spPr>
                <a:xfrm>
                  <a:off x="2310208" y="1252623"/>
                  <a:ext cx="1343025" cy="338137"/>
                </a:xfrm>
                <a:custGeom>
                  <a:gdLst>
                    <a:gd name="connsiteX0" fmla="*/ 109537 w 1343025"/>
                    <a:gd name="connsiteY0" fmla="*/ 266700 h 338137"/>
                    <a:gd name="connsiteX1" fmla="*/ 109537 w 1343025"/>
                    <a:gd name="connsiteY1" fmla="*/ 266700 h 338137"/>
                    <a:gd name="connsiteX2" fmla="*/ 0 w 1343025"/>
                    <a:gd name="connsiteY2" fmla="*/ 147637 h 338137"/>
                    <a:gd name="connsiteX3" fmla="*/ 0 w 1343025"/>
                    <a:gd name="connsiteY3" fmla="*/ 52387 h 338137"/>
                    <a:gd name="connsiteX4" fmla="*/ 95250 w 1343025"/>
                    <a:gd name="connsiteY4" fmla="*/ 28575 h 338137"/>
                    <a:gd name="connsiteX5" fmla="*/ 152400 w 1343025"/>
                    <a:gd name="connsiteY5" fmla="*/ 47625 h 338137"/>
                    <a:gd name="connsiteX6" fmla="*/ 200025 w 1343025"/>
                    <a:gd name="connsiteY6" fmla="*/ 19050 h 338137"/>
                    <a:gd name="connsiteX7" fmla="*/ 223837 w 1343025"/>
                    <a:gd name="connsiteY7" fmla="*/ 52387 h 338137"/>
                    <a:gd name="connsiteX8" fmla="*/ 280987 w 1343025"/>
                    <a:gd name="connsiteY8" fmla="*/ 0 h 338137"/>
                    <a:gd name="connsiteX9" fmla="*/ 323850 w 1343025"/>
                    <a:gd name="connsiteY9" fmla="*/ 23812 h 338137"/>
                    <a:gd name="connsiteX10" fmla="*/ 409575 w 1343025"/>
                    <a:gd name="connsiteY10" fmla="*/ 19050 h 338137"/>
                    <a:gd name="connsiteX11" fmla="*/ 476250 w 1343025"/>
                    <a:gd name="connsiteY11" fmla="*/ 52387 h 338137"/>
                    <a:gd name="connsiteX12" fmla="*/ 519112 w 1343025"/>
                    <a:gd name="connsiteY12" fmla="*/ 42862 h 338137"/>
                    <a:gd name="connsiteX13" fmla="*/ 581025 w 1343025"/>
                    <a:gd name="connsiteY13" fmla="*/ 33337 h 338137"/>
                    <a:gd name="connsiteX14" fmla="*/ 695325 w 1343025"/>
                    <a:gd name="connsiteY14" fmla="*/ 42862 h 338137"/>
                    <a:gd name="connsiteX15" fmla="*/ 733425 w 1343025"/>
                    <a:gd name="connsiteY15" fmla="*/ 61912 h 338137"/>
                    <a:gd name="connsiteX16" fmla="*/ 804862 w 1343025"/>
                    <a:gd name="connsiteY16" fmla="*/ 61912 h 338137"/>
                    <a:gd name="connsiteX17" fmla="*/ 890587 w 1343025"/>
                    <a:gd name="connsiteY17" fmla="*/ 66675 h 338137"/>
                    <a:gd name="connsiteX18" fmla="*/ 995362 w 1343025"/>
                    <a:gd name="connsiteY18" fmla="*/ 38100 h 338137"/>
                    <a:gd name="connsiteX19" fmla="*/ 1062037 w 1343025"/>
                    <a:gd name="connsiteY19" fmla="*/ 100012 h 338137"/>
                    <a:gd name="connsiteX20" fmla="*/ 1157287 w 1343025"/>
                    <a:gd name="connsiteY20" fmla="*/ 119062 h 338137"/>
                    <a:gd name="connsiteX21" fmla="*/ 1233487 w 1343025"/>
                    <a:gd name="connsiteY21" fmla="*/ 147637 h 338137"/>
                    <a:gd name="connsiteX22" fmla="*/ 1290637 w 1343025"/>
                    <a:gd name="connsiteY22" fmla="*/ 195262 h 338137"/>
                    <a:gd name="connsiteX23" fmla="*/ 1343025 w 1343025"/>
                    <a:gd name="connsiteY23" fmla="*/ 252412 h 338137"/>
                    <a:gd name="connsiteX24" fmla="*/ 1333500 w 1343025"/>
                    <a:gd name="connsiteY24" fmla="*/ 333375 h 338137"/>
                    <a:gd name="connsiteX25" fmla="*/ 1290637 w 1343025"/>
                    <a:gd name="connsiteY25" fmla="*/ 323850 h 338137"/>
                    <a:gd name="connsiteX26" fmla="*/ 1262062 w 1343025"/>
                    <a:gd name="connsiteY26" fmla="*/ 328612 h 338137"/>
                    <a:gd name="connsiteX27" fmla="*/ 1243012 w 1343025"/>
                    <a:gd name="connsiteY27" fmla="*/ 333375 h 338137"/>
                    <a:gd name="connsiteX28" fmla="*/ 1214437 w 1343025"/>
                    <a:gd name="connsiteY28" fmla="*/ 338137 h 338137"/>
                    <a:gd name="connsiteX29" fmla="*/ 1062037 w 1343025"/>
                    <a:gd name="connsiteY29" fmla="*/ 309562 h 338137"/>
                    <a:gd name="connsiteX30" fmla="*/ 1014412 w 1343025"/>
                    <a:gd name="connsiteY30" fmla="*/ 319087 h 338137"/>
                    <a:gd name="connsiteX31" fmla="*/ 957262 w 1343025"/>
                    <a:gd name="connsiteY31" fmla="*/ 314325 h 338137"/>
                    <a:gd name="connsiteX32" fmla="*/ 947737 w 1343025"/>
                    <a:gd name="connsiteY32" fmla="*/ 314325 h 338137"/>
                    <a:gd name="connsiteX33" fmla="*/ 828675 w 1343025"/>
                    <a:gd name="connsiteY33" fmla="*/ 309562 h 338137"/>
                    <a:gd name="connsiteX34" fmla="*/ 690562 w 1343025"/>
                    <a:gd name="connsiteY34" fmla="*/ 314325 h 338137"/>
                    <a:gd name="connsiteX35" fmla="*/ 614362 w 1343025"/>
                    <a:gd name="connsiteY35" fmla="*/ 319087 h 338137"/>
                    <a:gd name="connsiteX36" fmla="*/ 561975 w 1343025"/>
                    <a:gd name="connsiteY36" fmla="*/ 328612 h 338137"/>
                    <a:gd name="connsiteX37" fmla="*/ 476250 w 1343025"/>
                    <a:gd name="connsiteY37" fmla="*/ 323850 h 338137"/>
                    <a:gd name="connsiteX38" fmla="*/ 404812 w 1343025"/>
                    <a:gd name="connsiteY38" fmla="*/ 319087 h 338137"/>
                    <a:gd name="connsiteX39" fmla="*/ 366712 w 1343025"/>
                    <a:gd name="connsiteY39" fmla="*/ 304800 h 338137"/>
                    <a:gd name="connsiteX40" fmla="*/ 204787 w 1343025"/>
                    <a:gd name="connsiteY40" fmla="*/ 285750 h 338137"/>
                    <a:gd name="connsiteX41" fmla="*/ 109537 w 1343025"/>
                    <a:gd name="connsiteY41" fmla="*/ 266700 h 33813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3025" h="338137">
                      <a:moveTo>
                        <a:pt x="109537" y="266700"/>
                      </a:moveTo>
                      <a:lnTo>
                        <a:pt x="109537" y="266700"/>
                      </a:lnTo>
                      <a:lnTo>
                        <a:pt x="0" y="147637"/>
                      </a:lnTo>
                      <a:lnTo>
                        <a:pt x="0" y="52387"/>
                      </a:lnTo>
                      <a:lnTo>
                        <a:pt x="95250" y="28575"/>
                      </a:lnTo>
                      <a:lnTo>
                        <a:pt x="152400" y="47625"/>
                      </a:lnTo>
                      <a:lnTo>
                        <a:pt x="200025" y="19050"/>
                      </a:lnTo>
                      <a:lnTo>
                        <a:pt x="223837" y="52387"/>
                      </a:lnTo>
                      <a:lnTo>
                        <a:pt x="280987" y="0"/>
                      </a:lnTo>
                      <a:lnTo>
                        <a:pt x="323850" y="23812"/>
                      </a:lnTo>
                      <a:lnTo>
                        <a:pt x="409575" y="19050"/>
                      </a:lnTo>
                      <a:lnTo>
                        <a:pt x="476250" y="52387"/>
                      </a:lnTo>
                      <a:cubicBezTo>
                        <a:pt x="520690" y="47450"/>
                        <a:pt x="519112" y="62000"/>
                        <a:pt x="519112" y="42862"/>
                      </a:cubicBezTo>
                      <a:lnTo>
                        <a:pt x="581025" y="33337"/>
                      </a:lnTo>
                      <a:lnTo>
                        <a:pt x="695325" y="42862"/>
                      </a:lnTo>
                      <a:lnTo>
                        <a:pt x="733425" y="61912"/>
                      </a:lnTo>
                      <a:lnTo>
                        <a:pt x="804862" y="61912"/>
                      </a:lnTo>
                      <a:lnTo>
                        <a:pt x="890587" y="66675"/>
                      </a:lnTo>
                      <a:lnTo>
                        <a:pt x="995362" y="38100"/>
                      </a:lnTo>
                      <a:lnTo>
                        <a:pt x="1062037" y="100012"/>
                      </a:lnTo>
                      <a:lnTo>
                        <a:pt x="1157287" y="119062"/>
                      </a:lnTo>
                      <a:lnTo>
                        <a:pt x="1233487" y="147637"/>
                      </a:lnTo>
                      <a:lnTo>
                        <a:pt x="1290637" y="195262"/>
                      </a:lnTo>
                      <a:lnTo>
                        <a:pt x="1343025" y="252412"/>
                      </a:lnTo>
                      <a:lnTo>
                        <a:pt x="1333500" y="333375"/>
                      </a:lnTo>
                      <a:cubicBezTo>
                        <a:pt x="1319212" y="330200"/>
                        <a:pt x="1305241" y="324824"/>
                        <a:pt x="1290637" y="323850"/>
                      </a:cubicBezTo>
                      <a:cubicBezTo>
                        <a:pt x="1281002" y="323208"/>
                        <a:pt x="1271488" y="326517"/>
                        <a:pt x="1262062" y="328612"/>
                      </a:cubicBezTo>
                      <a:cubicBezTo>
                        <a:pt x="1238369" y="333877"/>
                        <a:pt x="1255293" y="333375"/>
                        <a:pt x="1243012" y="333375"/>
                      </a:cubicBezTo>
                      <a:lnTo>
                        <a:pt x="1214437" y="338137"/>
                      </a:lnTo>
                      <a:lnTo>
                        <a:pt x="1062037" y="309562"/>
                      </a:lnTo>
                      <a:cubicBezTo>
                        <a:pt x="1046162" y="312737"/>
                        <a:pt x="1030585" y="318352"/>
                        <a:pt x="1014412" y="319087"/>
                      </a:cubicBezTo>
                      <a:cubicBezTo>
                        <a:pt x="995316" y="319955"/>
                        <a:pt x="976329" y="315687"/>
                        <a:pt x="957262" y="314325"/>
                      </a:cubicBezTo>
                      <a:cubicBezTo>
                        <a:pt x="954095" y="314099"/>
                        <a:pt x="950912" y="314325"/>
                        <a:pt x="947737" y="314325"/>
                      </a:cubicBezTo>
                      <a:lnTo>
                        <a:pt x="828675" y="309562"/>
                      </a:lnTo>
                      <a:cubicBezTo>
                        <a:pt x="743399" y="328512"/>
                        <a:pt x="825148" y="314325"/>
                        <a:pt x="690562" y="314325"/>
                      </a:cubicBezTo>
                      <a:cubicBezTo>
                        <a:pt x="665112" y="314325"/>
                        <a:pt x="639762" y="317500"/>
                        <a:pt x="614362" y="319087"/>
                      </a:cubicBezTo>
                      <a:cubicBezTo>
                        <a:pt x="578257" y="331122"/>
                        <a:pt x="595827" y="328612"/>
                        <a:pt x="561975" y="328612"/>
                      </a:cubicBezTo>
                      <a:lnTo>
                        <a:pt x="476250" y="323850"/>
                      </a:lnTo>
                      <a:cubicBezTo>
                        <a:pt x="426481" y="329379"/>
                        <a:pt x="444879" y="333396"/>
                        <a:pt x="404812" y="319087"/>
                      </a:cubicBezTo>
                      <a:cubicBezTo>
                        <a:pt x="392039" y="314525"/>
                        <a:pt x="366712" y="304800"/>
                        <a:pt x="366712" y="304800"/>
                      </a:cubicBezTo>
                      <a:lnTo>
                        <a:pt x="204787" y="285750"/>
                      </a:lnTo>
                      <a:cubicBezTo>
                        <a:pt x="158397" y="290904"/>
                        <a:pt x="174783" y="296940"/>
                        <a:pt x="109537" y="266700"/>
                      </a:cubicBezTo>
                      <a:close/>
                    </a:path>
                  </a:pathLst>
                </a:custGeom>
                <a:solidFill>
                  <a:srgbClr val="7864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5" name="Полилиния 554"/>
                <p:cNvSpPr/>
                <p:nvPr/>
              </p:nvSpPr>
              <p:spPr>
                <a:xfrm>
                  <a:off x="2308433" y="1317131"/>
                  <a:ext cx="1336509" cy="1500189"/>
                </a:xfrm>
                <a:custGeom>
                  <a:gdLst>
                    <a:gd name="connsiteX0" fmla="*/ 152400 w 1328738"/>
                    <a:gd name="connsiteY0" fmla="*/ 709613 h 1500188"/>
                    <a:gd name="connsiteX1" fmla="*/ 209550 w 1328738"/>
                    <a:gd name="connsiteY1" fmla="*/ 542925 h 1500188"/>
                    <a:gd name="connsiteX2" fmla="*/ 219075 w 1328738"/>
                    <a:gd name="connsiteY2" fmla="*/ 404813 h 1500188"/>
                    <a:gd name="connsiteX3" fmla="*/ 166688 w 1328738"/>
                    <a:gd name="connsiteY3" fmla="*/ 214313 h 1500188"/>
                    <a:gd name="connsiteX4" fmla="*/ 57150 w 1328738"/>
                    <a:gd name="connsiteY4" fmla="*/ 161925 h 1500188"/>
                    <a:gd name="connsiteX5" fmla="*/ 0 w 1328738"/>
                    <a:gd name="connsiteY5" fmla="*/ 90488 h 1500188"/>
                    <a:gd name="connsiteX6" fmla="*/ 76200 w 1328738"/>
                    <a:gd name="connsiteY6" fmla="*/ 114300 h 1500188"/>
                    <a:gd name="connsiteX7" fmla="*/ 90488 w 1328738"/>
                    <a:gd name="connsiteY7" fmla="*/ 61913 h 1500188"/>
                    <a:gd name="connsiteX8" fmla="*/ 152400 w 1328738"/>
                    <a:gd name="connsiteY8" fmla="*/ 80963 h 1500188"/>
                    <a:gd name="connsiteX9" fmla="*/ 195263 w 1328738"/>
                    <a:gd name="connsiteY9" fmla="*/ 33338 h 1500188"/>
                    <a:gd name="connsiteX10" fmla="*/ 247650 w 1328738"/>
                    <a:gd name="connsiteY10" fmla="*/ 80963 h 1500188"/>
                    <a:gd name="connsiteX11" fmla="*/ 304800 w 1328738"/>
                    <a:gd name="connsiteY11" fmla="*/ 0 h 1500188"/>
                    <a:gd name="connsiteX12" fmla="*/ 361950 w 1328738"/>
                    <a:gd name="connsiteY12" fmla="*/ 66675 h 1500188"/>
                    <a:gd name="connsiteX13" fmla="*/ 400050 w 1328738"/>
                    <a:gd name="connsiteY13" fmla="*/ 23813 h 1500188"/>
                    <a:gd name="connsiteX14" fmla="*/ 481013 w 1328738"/>
                    <a:gd name="connsiteY14" fmla="*/ 100013 h 1500188"/>
                    <a:gd name="connsiteX15" fmla="*/ 500063 w 1328738"/>
                    <a:gd name="connsiteY15" fmla="*/ 76200 h 1500188"/>
                    <a:gd name="connsiteX16" fmla="*/ 581025 w 1328738"/>
                    <a:gd name="connsiteY16" fmla="*/ 100013 h 1500188"/>
                    <a:gd name="connsiteX17" fmla="*/ 661988 w 1328738"/>
                    <a:gd name="connsiteY17" fmla="*/ 28575 h 1500188"/>
                    <a:gd name="connsiteX18" fmla="*/ 681038 w 1328738"/>
                    <a:gd name="connsiteY18" fmla="*/ 95250 h 1500188"/>
                    <a:gd name="connsiteX19" fmla="*/ 728663 w 1328738"/>
                    <a:gd name="connsiteY19" fmla="*/ 119063 h 1500188"/>
                    <a:gd name="connsiteX20" fmla="*/ 804863 w 1328738"/>
                    <a:gd name="connsiteY20" fmla="*/ 104775 h 1500188"/>
                    <a:gd name="connsiteX21" fmla="*/ 814388 w 1328738"/>
                    <a:gd name="connsiteY21" fmla="*/ 176213 h 1500188"/>
                    <a:gd name="connsiteX22" fmla="*/ 847725 w 1328738"/>
                    <a:gd name="connsiteY22" fmla="*/ 152400 h 1500188"/>
                    <a:gd name="connsiteX23" fmla="*/ 909638 w 1328738"/>
                    <a:gd name="connsiteY23" fmla="*/ 109538 h 1500188"/>
                    <a:gd name="connsiteX24" fmla="*/ 1019175 w 1328738"/>
                    <a:gd name="connsiteY24" fmla="*/ 152400 h 1500188"/>
                    <a:gd name="connsiteX25" fmla="*/ 1004888 w 1328738"/>
                    <a:gd name="connsiteY25" fmla="*/ 214313 h 1500188"/>
                    <a:gd name="connsiteX26" fmla="*/ 1090613 w 1328738"/>
                    <a:gd name="connsiteY26" fmla="*/ 180975 h 1500188"/>
                    <a:gd name="connsiteX27" fmla="*/ 1147763 w 1328738"/>
                    <a:gd name="connsiteY27" fmla="*/ 200025 h 1500188"/>
                    <a:gd name="connsiteX28" fmla="*/ 1223963 w 1328738"/>
                    <a:gd name="connsiteY28" fmla="*/ 171450 h 1500188"/>
                    <a:gd name="connsiteX29" fmla="*/ 1276350 w 1328738"/>
                    <a:gd name="connsiteY29" fmla="*/ 214313 h 1500188"/>
                    <a:gd name="connsiteX30" fmla="*/ 1328738 w 1328738"/>
                    <a:gd name="connsiteY30" fmla="*/ 247650 h 1500188"/>
                    <a:gd name="connsiteX31" fmla="*/ 1262063 w 1328738"/>
                    <a:gd name="connsiteY31" fmla="*/ 285750 h 1500188"/>
                    <a:gd name="connsiteX32" fmla="*/ 1262063 w 1328738"/>
                    <a:gd name="connsiteY32" fmla="*/ 328613 h 1500188"/>
                    <a:gd name="connsiteX33" fmla="*/ 1176338 w 1328738"/>
                    <a:gd name="connsiteY33" fmla="*/ 271463 h 1500188"/>
                    <a:gd name="connsiteX34" fmla="*/ 1019175 w 1328738"/>
                    <a:gd name="connsiteY34" fmla="*/ 271463 h 1500188"/>
                    <a:gd name="connsiteX35" fmla="*/ 923925 w 1328738"/>
                    <a:gd name="connsiteY35" fmla="*/ 433388 h 1500188"/>
                    <a:gd name="connsiteX36" fmla="*/ 919163 w 1328738"/>
                    <a:gd name="connsiteY36" fmla="*/ 509588 h 1500188"/>
                    <a:gd name="connsiteX37" fmla="*/ 942975 w 1328738"/>
                    <a:gd name="connsiteY37" fmla="*/ 647700 h 1500188"/>
                    <a:gd name="connsiteX38" fmla="*/ 990600 w 1328738"/>
                    <a:gd name="connsiteY38" fmla="*/ 785813 h 1500188"/>
                    <a:gd name="connsiteX39" fmla="*/ 1038225 w 1328738"/>
                    <a:gd name="connsiteY39" fmla="*/ 828675 h 1500188"/>
                    <a:gd name="connsiteX40" fmla="*/ 1023938 w 1328738"/>
                    <a:gd name="connsiteY40" fmla="*/ 923925 h 1500188"/>
                    <a:gd name="connsiteX41" fmla="*/ 1000125 w 1328738"/>
                    <a:gd name="connsiteY41" fmla="*/ 1114425 h 1500188"/>
                    <a:gd name="connsiteX42" fmla="*/ 1033463 w 1328738"/>
                    <a:gd name="connsiteY42" fmla="*/ 1238250 h 1500188"/>
                    <a:gd name="connsiteX43" fmla="*/ 1066800 w 1328738"/>
                    <a:gd name="connsiteY43" fmla="*/ 1323975 h 1500188"/>
                    <a:gd name="connsiteX44" fmla="*/ 914400 w 1328738"/>
                    <a:gd name="connsiteY44" fmla="*/ 1452563 h 1500188"/>
                    <a:gd name="connsiteX45" fmla="*/ 676275 w 1328738"/>
                    <a:gd name="connsiteY45" fmla="*/ 1500188 h 1500188"/>
                    <a:gd name="connsiteX46" fmla="*/ 509588 w 1328738"/>
                    <a:gd name="connsiteY46" fmla="*/ 1404938 h 1500188"/>
                    <a:gd name="connsiteX47" fmla="*/ 471488 w 1328738"/>
                    <a:gd name="connsiteY47" fmla="*/ 1381125 h 1500188"/>
                    <a:gd name="connsiteX48" fmla="*/ 338138 w 1328738"/>
                    <a:gd name="connsiteY48" fmla="*/ 1295400 h 1500188"/>
                    <a:gd name="connsiteX49" fmla="*/ 319088 w 1328738"/>
                    <a:gd name="connsiteY49" fmla="*/ 1252538 h 1500188"/>
                    <a:gd name="connsiteX50" fmla="*/ 276225 w 1328738"/>
                    <a:gd name="connsiteY50" fmla="*/ 1228725 h 1500188"/>
                    <a:gd name="connsiteX51" fmla="*/ 157163 w 1328738"/>
                    <a:gd name="connsiteY51" fmla="*/ 1138238 h 1500188"/>
                    <a:gd name="connsiteX52" fmla="*/ 90488 w 1328738"/>
                    <a:gd name="connsiteY52" fmla="*/ 971550 h 1500188"/>
                    <a:gd name="connsiteX53" fmla="*/ 71438 w 1328738"/>
                    <a:gd name="connsiteY53" fmla="*/ 804863 h 1500188"/>
                    <a:gd name="connsiteX54" fmla="*/ 152400 w 1328738"/>
                    <a:gd name="connsiteY54" fmla="*/ 709613 h 15001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328738" h="1500188">
                      <a:moveTo>
                        <a:pt x="152400" y="709613"/>
                      </a:moveTo>
                      <a:lnTo>
                        <a:pt x="209550" y="542925"/>
                      </a:lnTo>
                      <a:lnTo>
                        <a:pt x="219075" y="404813"/>
                      </a:lnTo>
                      <a:lnTo>
                        <a:pt x="166688" y="214313"/>
                      </a:lnTo>
                      <a:lnTo>
                        <a:pt x="57150" y="161925"/>
                      </a:lnTo>
                      <a:lnTo>
                        <a:pt x="0" y="90488"/>
                      </a:lnTo>
                      <a:lnTo>
                        <a:pt x="76200" y="114300"/>
                      </a:lnTo>
                      <a:lnTo>
                        <a:pt x="90488" y="61913"/>
                      </a:lnTo>
                      <a:lnTo>
                        <a:pt x="152400" y="80963"/>
                      </a:lnTo>
                      <a:lnTo>
                        <a:pt x="195263" y="33338"/>
                      </a:lnTo>
                      <a:lnTo>
                        <a:pt x="247650" y="80963"/>
                      </a:lnTo>
                      <a:lnTo>
                        <a:pt x="304800" y="0"/>
                      </a:lnTo>
                      <a:lnTo>
                        <a:pt x="361950" y="66675"/>
                      </a:lnTo>
                      <a:lnTo>
                        <a:pt x="400050" y="23813"/>
                      </a:lnTo>
                      <a:lnTo>
                        <a:pt x="481013" y="100013"/>
                      </a:lnTo>
                      <a:lnTo>
                        <a:pt x="500063" y="76200"/>
                      </a:lnTo>
                      <a:lnTo>
                        <a:pt x="581025" y="100013"/>
                      </a:lnTo>
                      <a:lnTo>
                        <a:pt x="661988" y="28575"/>
                      </a:lnTo>
                      <a:lnTo>
                        <a:pt x="681038" y="95250"/>
                      </a:lnTo>
                      <a:lnTo>
                        <a:pt x="728663" y="119063"/>
                      </a:lnTo>
                      <a:lnTo>
                        <a:pt x="804863" y="104775"/>
                      </a:lnTo>
                      <a:lnTo>
                        <a:pt x="814388" y="176213"/>
                      </a:lnTo>
                      <a:lnTo>
                        <a:pt x="847725" y="152400"/>
                      </a:lnTo>
                      <a:lnTo>
                        <a:pt x="909638" y="109538"/>
                      </a:lnTo>
                      <a:lnTo>
                        <a:pt x="1019175" y="152400"/>
                      </a:lnTo>
                      <a:lnTo>
                        <a:pt x="1004888" y="214313"/>
                      </a:lnTo>
                      <a:lnTo>
                        <a:pt x="1090613" y="180975"/>
                      </a:lnTo>
                      <a:lnTo>
                        <a:pt x="1147763" y="200025"/>
                      </a:lnTo>
                      <a:lnTo>
                        <a:pt x="1223963" y="171450"/>
                      </a:lnTo>
                      <a:lnTo>
                        <a:pt x="1276350" y="214313"/>
                      </a:lnTo>
                      <a:lnTo>
                        <a:pt x="1328738" y="247650"/>
                      </a:lnTo>
                      <a:lnTo>
                        <a:pt x="1262063" y="285750"/>
                      </a:lnTo>
                      <a:lnTo>
                        <a:pt x="1262063" y="328613"/>
                      </a:lnTo>
                      <a:lnTo>
                        <a:pt x="1176338" y="271463"/>
                      </a:lnTo>
                      <a:lnTo>
                        <a:pt x="1019175" y="271463"/>
                      </a:lnTo>
                      <a:lnTo>
                        <a:pt x="923925" y="433388"/>
                      </a:lnTo>
                      <a:lnTo>
                        <a:pt x="919163" y="509588"/>
                      </a:lnTo>
                      <a:lnTo>
                        <a:pt x="942975" y="647700"/>
                      </a:lnTo>
                      <a:lnTo>
                        <a:pt x="990600" y="785813"/>
                      </a:lnTo>
                      <a:lnTo>
                        <a:pt x="1038225" y="828675"/>
                      </a:lnTo>
                      <a:lnTo>
                        <a:pt x="1023938" y="923925"/>
                      </a:lnTo>
                      <a:lnTo>
                        <a:pt x="1000125" y="1114425"/>
                      </a:lnTo>
                      <a:lnTo>
                        <a:pt x="1033463" y="1238250"/>
                      </a:lnTo>
                      <a:lnTo>
                        <a:pt x="1066800" y="1323975"/>
                      </a:lnTo>
                      <a:lnTo>
                        <a:pt x="914400" y="1452563"/>
                      </a:lnTo>
                      <a:lnTo>
                        <a:pt x="676275" y="1500188"/>
                      </a:lnTo>
                      <a:lnTo>
                        <a:pt x="509588" y="1404938"/>
                      </a:lnTo>
                      <a:lnTo>
                        <a:pt x="471488" y="1381125"/>
                      </a:lnTo>
                      <a:lnTo>
                        <a:pt x="338138" y="1295400"/>
                      </a:lnTo>
                      <a:lnTo>
                        <a:pt x="319088" y="1252538"/>
                      </a:lnTo>
                      <a:lnTo>
                        <a:pt x="276225" y="1228725"/>
                      </a:lnTo>
                      <a:lnTo>
                        <a:pt x="157163" y="1138238"/>
                      </a:lnTo>
                      <a:lnTo>
                        <a:pt x="90488" y="971550"/>
                      </a:lnTo>
                      <a:lnTo>
                        <a:pt x="71438" y="804863"/>
                      </a:lnTo>
                      <a:lnTo>
                        <a:pt x="152400" y="7096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18B7B"/>
                    </a:gs>
                    <a:gs pos="100000">
                      <a:srgbClr val="F1C4A3"/>
                    </a:gs>
                    <a:gs pos="48000">
                      <a:srgbClr val="EFE8D6">
                        <a:shade val="100000"/>
                        <a:satMod val="115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33" name="Группа 532"/>
              <p:cNvGrpSpPr/>
              <p:nvPr/>
            </p:nvGrpSpPr>
            <p:grpSpPr>
              <a:xfrm>
                <a:off x="2434194" y="1723747"/>
                <a:ext cx="847725" cy="647701"/>
                <a:chOff x="2434194" y="1723747"/>
                <a:chExt cx="847725" cy="647701"/>
              </a:xfrm>
            </p:grpSpPr>
            <p:sp>
              <p:nvSpPr>
                <p:cNvPr id="548" name="Полилиния 547"/>
                <p:cNvSpPr/>
                <p:nvPr/>
              </p:nvSpPr>
              <p:spPr>
                <a:xfrm>
                  <a:off x="2434194" y="1723747"/>
                  <a:ext cx="847725" cy="471488"/>
                </a:xfrm>
                <a:custGeom>
                  <a:gdLst>
                    <a:gd name="connsiteX0" fmla="*/ 719138 w 847725"/>
                    <a:gd name="connsiteY0" fmla="*/ 342900 h 471488"/>
                    <a:gd name="connsiteX1" fmla="*/ 642938 w 847725"/>
                    <a:gd name="connsiteY1" fmla="*/ 252413 h 471488"/>
                    <a:gd name="connsiteX2" fmla="*/ 657225 w 847725"/>
                    <a:gd name="connsiteY2" fmla="*/ 142875 h 471488"/>
                    <a:gd name="connsiteX3" fmla="*/ 642938 w 847725"/>
                    <a:gd name="connsiteY3" fmla="*/ 71438 h 471488"/>
                    <a:gd name="connsiteX4" fmla="*/ 642938 w 847725"/>
                    <a:gd name="connsiteY4" fmla="*/ 71438 h 471488"/>
                    <a:gd name="connsiteX5" fmla="*/ 581025 w 847725"/>
                    <a:gd name="connsiteY5" fmla="*/ 95250 h 471488"/>
                    <a:gd name="connsiteX6" fmla="*/ 566738 w 847725"/>
                    <a:gd name="connsiteY6" fmla="*/ 57150 h 471488"/>
                    <a:gd name="connsiteX7" fmla="*/ 561975 w 847725"/>
                    <a:gd name="connsiteY7" fmla="*/ 42863 h 471488"/>
                    <a:gd name="connsiteX8" fmla="*/ 552450 w 847725"/>
                    <a:gd name="connsiteY8" fmla="*/ 33338 h 471488"/>
                    <a:gd name="connsiteX9" fmla="*/ 533400 w 847725"/>
                    <a:gd name="connsiteY9" fmla="*/ 14288 h 471488"/>
                    <a:gd name="connsiteX10" fmla="*/ 490538 w 847725"/>
                    <a:gd name="connsiteY10" fmla="*/ 47625 h 471488"/>
                    <a:gd name="connsiteX11" fmla="*/ 461963 w 847725"/>
                    <a:gd name="connsiteY11" fmla="*/ 9525 h 471488"/>
                    <a:gd name="connsiteX12" fmla="*/ 461963 w 847725"/>
                    <a:gd name="connsiteY12" fmla="*/ 9525 h 471488"/>
                    <a:gd name="connsiteX13" fmla="*/ 404813 w 847725"/>
                    <a:gd name="connsiteY13" fmla="*/ 47625 h 471488"/>
                    <a:gd name="connsiteX14" fmla="*/ 366713 w 847725"/>
                    <a:gd name="connsiteY14" fmla="*/ 0 h 471488"/>
                    <a:gd name="connsiteX15" fmla="*/ 338138 w 847725"/>
                    <a:gd name="connsiteY15" fmla="*/ 19050 h 471488"/>
                    <a:gd name="connsiteX16" fmla="*/ 276225 w 847725"/>
                    <a:gd name="connsiteY16" fmla="*/ 19050 h 471488"/>
                    <a:gd name="connsiteX17" fmla="*/ 295275 w 847725"/>
                    <a:gd name="connsiteY17" fmla="*/ 71438 h 471488"/>
                    <a:gd name="connsiteX18" fmla="*/ 214313 w 847725"/>
                    <a:gd name="connsiteY18" fmla="*/ 42863 h 471488"/>
                    <a:gd name="connsiteX19" fmla="*/ 176213 w 847725"/>
                    <a:gd name="connsiteY19" fmla="*/ 90488 h 471488"/>
                    <a:gd name="connsiteX20" fmla="*/ 171450 w 847725"/>
                    <a:gd name="connsiteY20" fmla="*/ 190500 h 471488"/>
                    <a:gd name="connsiteX21" fmla="*/ 109538 w 847725"/>
                    <a:gd name="connsiteY21" fmla="*/ 209550 h 471488"/>
                    <a:gd name="connsiteX22" fmla="*/ 104775 w 847725"/>
                    <a:gd name="connsiteY22" fmla="*/ 276225 h 471488"/>
                    <a:gd name="connsiteX23" fmla="*/ 57150 w 847725"/>
                    <a:gd name="connsiteY23" fmla="*/ 309563 h 471488"/>
                    <a:gd name="connsiteX24" fmla="*/ 0 w 847725"/>
                    <a:gd name="connsiteY24" fmla="*/ 333375 h 471488"/>
                    <a:gd name="connsiteX25" fmla="*/ 61913 w 847725"/>
                    <a:gd name="connsiteY25" fmla="*/ 323850 h 471488"/>
                    <a:gd name="connsiteX26" fmla="*/ 66675 w 847725"/>
                    <a:gd name="connsiteY26" fmla="*/ 319088 h 471488"/>
                    <a:gd name="connsiteX27" fmla="*/ 104775 w 847725"/>
                    <a:gd name="connsiteY27" fmla="*/ 357188 h 471488"/>
                    <a:gd name="connsiteX28" fmla="*/ 166688 w 847725"/>
                    <a:gd name="connsiteY28" fmla="*/ 409575 h 471488"/>
                    <a:gd name="connsiteX29" fmla="*/ 242888 w 847725"/>
                    <a:gd name="connsiteY29" fmla="*/ 419100 h 471488"/>
                    <a:gd name="connsiteX30" fmla="*/ 366713 w 847725"/>
                    <a:gd name="connsiteY30" fmla="*/ 438150 h 471488"/>
                    <a:gd name="connsiteX31" fmla="*/ 514350 w 847725"/>
                    <a:gd name="connsiteY31" fmla="*/ 466725 h 471488"/>
                    <a:gd name="connsiteX32" fmla="*/ 600075 w 847725"/>
                    <a:gd name="connsiteY32" fmla="*/ 471488 h 471488"/>
                    <a:gd name="connsiteX33" fmla="*/ 676275 w 847725"/>
                    <a:gd name="connsiteY33" fmla="*/ 419100 h 471488"/>
                    <a:gd name="connsiteX34" fmla="*/ 771525 w 847725"/>
                    <a:gd name="connsiteY34" fmla="*/ 428625 h 471488"/>
                    <a:gd name="connsiteX35" fmla="*/ 847725 w 847725"/>
                    <a:gd name="connsiteY35" fmla="*/ 428625 h 471488"/>
                    <a:gd name="connsiteX36" fmla="*/ 842963 w 847725"/>
                    <a:gd name="connsiteY36" fmla="*/ 395288 h 471488"/>
                    <a:gd name="connsiteX37" fmla="*/ 804863 w 847725"/>
                    <a:gd name="connsiteY37" fmla="*/ 376238 h 471488"/>
                    <a:gd name="connsiteX38" fmla="*/ 790575 w 847725"/>
                    <a:gd name="connsiteY38" fmla="*/ 361950 h 471488"/>
                    <a:gd name="connsiteX39" fmla="*/ 766763 w 847725"/>
                    <a:gd name="connsiteY39" fmla="*/ 357188 h 471488"/>
                    <a:gd name="connsiteX40" fmla="*/ 719138 w 847725"/>
                    <a:gd name="connsiteY40" fmla="*/ 342900 h 4714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47725" h="471488">
                      <a:moveTo>
                        <a:pt x="719138" y="342900"/>
                      </a:moveTo>
                      <a:lnTo>
                        <a:pt x="642938" y="252413"/>
                      </a:lnTo>
                      <a:lnTo>
                        <a:pt x="657225" y="142875"/>
                      </a:lnTo>
                      <a:cubicBezTo>
                        <a:pt x="639036" y="94370"/>
                        <a:pt x="642938" y="118339"/>
                        <a:pt x="642938" y="71438"/>
                      </a:cubicBezTo>
                      <a:lnTo>
                        <a:pt x="642938" y="71438"/>
                      </a:lnTo>
                      <a:lnTo>
                        <a:pt x="581025" y="95250"/>
                      </a:lnTo>
                      <a:cubicBezTo>
                        <a:pt x="576263" y="82550"/>
                        <a:pt x="571373" y="69897"/>
                        <a:pt x="566738" y="57150"/>
                      </a:cubicBezTo>
                      <a:cubicBezTo>
                        <a:pt x="565022" y="52432"/>
                        <a:pt x="564558" y="47168"/>
                        <a:pt x="561975" y="42863"/>
                      </a:cubicBezTo>
                      <a:cubicBezTo>
                        <a:pt x="559665" y="39013"/>
                        <a:pt x="555625" y="36513"/>
                        <a:pt x="552450" y="33338"/>
                      </a:cubicBezTo>
                      <a:lnTo>
                        <a:pt x="533400" y="14288"/>
                      </a:lnTo>
                      <a:lnTo>
                        <a:pt x="490538" y="47625"/>
                      </a:lnTo>
                      <a:cubicBezTo>
                        <a:pt x="474578" y="5066"/>
                        <a:pt x="489814" y="9525"/>
                        <a:pt x="461963" y="9525"/>
                      </a:cubicBezTo>
                      <a:lnTo>
                        <a:pt x="461963" y="9525"/>
                      </a:lnTo>
                      <a:lnTo>
                        <a:pt x="404813" y="47625"/>
                      </a:lnTo>
                      <a:lnTo>
                        <a:pt x="366713" y="0"/>
                      </a:lnTo>
                      <a:lnTo>
                        <a:pt x="338138" y="19050"/>
                      </a:lnTo>
                      <a:lnTo>
                        <a:pt x="276225" y="19050"/>
                      </a:lnTo>
                      <a:lnTo>
                        <a:pt x="295275" y="71438"/>
                      </a:lnTo>
                      <a:lnTo>
                        <a:pt x="214313" y="42863"/>
                      </a:lnTo>
                      <a:lnTo>
                        <a:pt x="176213" y="90488"/>
                      </a:lnTo>
                      <a:lnTo>
                        <a:pt x="171450" y="190500"/>
                      </a:lnTo>
                      <a:lnTo>
                        <a:pt x="109538" y="209550"/>
                      </a:lnTo>
                      <a:lnTo>
                        <a:pt x="104775" y="276225"/>
                      </a:lnTo>
                      <a:lnTo>
                        <a:pt x="57150" y="309563"/>
                      </a:lnTo>
                      <a:lnTo>
                        <a:pt x="0" y="333375"/>
                      </a:lnTo>
                      <a:cubicBezTo>
                        <a:pt x="13667" y="332008"/>
                        <a:pt x="44747" y="332433"/>
                        <a:pt x="61913" y="323850"/>
                      </a:cubicBezTo>
                      <a:cubicBezTo>
                        <a:pt x="63921" y="322846"/>
                        <a:pt x="65088" y="320675"/>
                        <a:pt x="66675" y="319088"/>
                      </a:cubicBezTo>
                      <a:lnTo>
                        <a:pt x="104775" y="357188"/>
                      </a:lnTo>
                      <a:lnTo>
                        <a:pt x="166688" y="409575"/>
                      </a:lnTo>
                      <a:lnTo>
                        <a:pt x="242888" y="419100"/>
                      </a:lnTo>
                      <a:lnTo>
                        <a:pt x="366713" y="438150"/>
                      </a:lnTo>
                      <a:lnTo>
                        <a:pt x="514350" y="466725"/>
                      </a:lnTo>
                      <a:lnTo>
                        <a:pt x="600075" y="471488"/>
                      </a:lnTo>
                      <a:lnTo>
                        <a:pt x="676275" y="419100"/>
                      </a:lnTo>
                      <a:lnTo>
                        <a:pt x="771525" y="428625"/>
                      </a:lnTo>
                      <a:lnTo>
                        <a:pt x="847725" y="428625"/>
                      </a:lnTo>
                      <a:lnTo>
                        <a:pt x="842963" y="395288"/>
                      </a:lnTo>
                      <a:cubicBezTo>
                        <a:pt x="830263" y="388938"/>
                        <a:pt x="816842" y="383861"/>
                        <a:pt x="804863" y="376238"/>
                      </a:cubicBezTo>
                      <a:cubicBezTo>
                        <a:pt x="799181" y="372622"/>
                        <a:pt x="796599" y="364962"/>
                        <a:pt x="790575" y="361950"/>
                      </a:cubicBezTo>
                      <a:cubicBezTo>
                        <a:pt x="783335" y="358330"/>
                        <a:pt x="774747" y="358519"/>
                        <a:pt x="766763" y="357188"/>
                      </a:cubicBezTo>
                      <a:cubicBezTo>
                        <a:pt x="727280" y="350607"/>
                        <a:pt x="744298" y="357861"/>
                        <a:pt x="719138" y="342900"/>
                      </a:cubicBezTo>
                      <a:close/>
                    </a:path>
                  </a:pathLst>
                </a:custGeom>
                <a:solidFill>
                  <a:srgbClr val="F0B1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9" name="Полилиния 548"/>
                <p:cNvSpPr/>
                <p:nvPr/>
              </p:nvSpPr>
              <p:spPr>
                <a:xfrm>
                  <a:off x="2586973" y="1873298"/>
                  <a:ext cx="471487" cy="490537"/>
                </a:xfrm>
                <a:custGeom>
                  <a:gdLst>
                    <a:gd name="connsiteX0" fmla="*/ 238125 w 471487"/>
                    <a:gd name="connsiteY0" fmla="*/ 376237 h 490537"/>
                    <a:gd name="connsiteX1" fmla="*/ 390525 w 471487"/>
                    <a:gd name="connsiteY1" fmla="*/ 319087 h 490537"/>
                    <a:gd name="connsiteX2" fmla="*/ 471487 w 471487"/>
                    <a:gd name="connsiteY2" fmla="*/ 214312 h 490537"/>
                    <a:gd name="connsiteX3" fmla="*/ 371475 w 471487"/>
                    <a:gd name="connsiteY3" fmla="*/ 142875 h 490537"/>
                    <a:gd name="connsiteX4" fmla="*/ 309562 w 471487"/>
                    <a:gd name="connsiteY4" fmla="*/ 128587 h 490537"/>
                    <a:gd name="connsiteX5" fmla="*/ 266700 w 471487"/>
                    <a:gd name="connsiteY5" fmla="*/ 4762 h 490537"/>
                    <a:gd name="connsiteX6" fmla="*/ 223837 w 471487"/>
                    <a:gd name="connsiteY6" fmla="*/ 0 h 490537"/>
                    <a:gd name="connsiteX7" fmla="*/ 100012 w 471487"/>
                    <a:gd name="connsiteY7" fmla="*/ 80962 h 490537"/>
                    <a:gd name="connsiteX8" fmla="*/ 90487 w 471487"/>
                    <a:gd name="connsiteY8" fmla="*/ 128587 h 490537"/>
                    <a:gd name="connsiteX9" fmla="*/ 0 w 471487"/>
                    <a:gd name="connsiteY9" fmla="*/ 171450 h 490537"/>
                    <a:gd name="connsiteX10" fmla="*/ 71437 w 471487"/>
                    <a:gd name="connsiteY10" fmla="*/ 209550 h 490537"/>
                    <a:gd name="connsiteX11" fmla="*/ 76200 w 471487"/>
                    <a:gd name="connsiteY11" fmla="*/ 252412 h 490537"/>
                    <a:gd name="connsiteX12" fmla="*/ 76200 w 471487"/>
                    <a:gd name="connsiteY12" fmla="*/ 252412 h 490537"/>
                    <a:gd name="connsiteX13" fmla="*/ 104775 w 471487"/>
                    <a:gd name="connsiteY13" fmla="*/ 328612 h 490537"/>
                    <a:gd name="connsiteX14" fmla="*/ 157162 w 471487"/>
                    <a:gd name="connsiteY14" fmla="*/ 400050 h 490537"/>
                    <a:gd name="connsiteX15" fmla="*/ 157162 w 471487"/>
                    <a:gd name="connsiteY15" fmla="*/ 490537 h 490537"/>
                    <a:gd name="connsiteX16" fmla="*/ 238125 w 471487"/>
                    <a:gd name="connsiteY16" fmla="*/ 376237 h 49053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1487" h="490537">
                      <a:moveTo>
                        <a:pt x="238125" y="376237"/>
                      </a:moveTo>
                      <a:lnTo>
                        <a:pt x="390525" y="319087"/>
                      </a:lnTo>
                      <a:lnTo>
                        <a:pt x="471487" y="214312"/>
                      </a:lnTo>
                      <a:lnTo>
                        <a:pt x="371475" y="142875"/>
                      </a:lnTo>
                      <a:lnTo>
                        <a:pt x="309562" y="128587"/>
                      </a:lnTo>
                      <a:lnTo>
                        <a:pt x="266700" y="4762"/>
                      </a:lnTo>
                      <a:lnTo>
                        <a:pt x="223837" y="0"/>
                      </a:lnTo>
                      <a:lnTo>
                        <a:pt x="100012" y="80962"/>
                      </a:lnTo>
                      <a:lnTo>
                        <a:pt x="90487" y="128587"/>
                      </a:lnTo>
                      <a:lnTo>
                        <a:pt x="0" y="171450"/>
                      </a:lnTo>
                      <a:lnTo>
                        <a:pt x="71437" y="209550"/>
                      </a:lnTo>
                      <a:lnTo>
                        <a:pt x="76200" y="252412"/>
                      </a:lnTo>
                      <a:lnTo>
                        <a:pt x="76200" y="252412"/>
                      </a:lnTo>
                      <a:lnTo>
                        <a:pt x="104775" y="328612"/>
                      </a:lnTo>
                      <a:lnTo>
                        <a:pt x="157162" y="400050"/>
                      </a:lnTo>
                      <a:lnTo>
                        <a:pt x="157162" y="490537"/>
                      </a:lnTo>
                      <a:lnTo>
                        <a:pt x="238125" y="376237"/>
                      </a:lnTo>
                      <a:close/>
                    </a:path>
                  </a:pathLst>
                </a:custGeom>
                <a:solidFill>
                  <a:srgbClr val="8B86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0" name="Полилиния 549"/>
                <p:cNvSpPr/>
                <p:nvPr/>
              </p:nvSpPr>
              <p:spPr>
                <a:xfrm>
                  <a:off x="2683178" y="2019023"/>
                  <a:ext cx="190500" cy="352425"/>
                </a:xfrm>
                <a:custGeom>
                  <a:gdLst>
                    <a:gd name="connsiteX0" fmla="*/ 9525 w 190500"/>
                    <a:gd name="connsiteY0" fmla="*/ 95250 h 352425"/>
                    <a:gd name="connsiteX1" fmla="*/ 0 w 190500"/>
                    <a:gd name="connsiteY1" fmla="*/ 209550 h 352425"/>
                    <a:gd name="connsiteX2" fmla="*/ 61912 w 190500"/>
                    <a:gd name="connsiteY2" fmla="*/ 271463 h 352425"/>
                    <a:gd name="connsiteX3" fmla="*/ 66675 w 190500"/>
                    <a:gd name="connsiteY3" fmla="*/ 352425 h 352425"/>
                    <a:gd name="connsiteX4" fmla="*/ 119062 w 190500"/>
                    <a:gd name="connsiteY4" fmla="*/ 261938 h 352425"/>
                    <a:gd name="connsiteX5" fmla="*/ 166687 w 190500"/>
                    <a:gd name="connsiteY5" fmla="*/ 233363 h 352425"/>
                    <a:gd name="connsiteX6" fmla="*/ 190500 w 190500"/>
                    <a:gd name="connsiteY6" fmla="*/ 166688 h 352425"/>
                    <a:gd name="connsiteX7" fmla="*/ 190500 w 190500"/>
                    <a:gd name="connsiteY7" fmla="*/ 166688 h 352425"/>
                    <a:gd name="connsiteX8" fmla="*/ 114300 w 190500"/>
                    <a:gd name="connsiteY8" fmla="*/ 166688 h 352425"/>
                    <a:gd name="connsiteX9" fmla="*/ 119062 w 190500"/>
                    <a:gd name="connsiteY9" fmla="*/ 47625 h 352425"/>
                    <a:gd name="connsiteX10" fmla="*/ 85725 w 190500"/>
                    <a:gd name="connsiteY10" fmla="*/ 0 h 352425"/>
                    <a:gd name="connsiteX11" fmla="*/ 9525 w 190500"/>
                    <a:gd name="connsiteY11" fmla="*/ 95250 h 35242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0500" h="352425">
                      <a:moveTo>
                        <a:pt x="9525" y="95250"/>
                      </a:moveTo>
                      <a:lnTo>
                        <a:pt x="0" y="209550"/>
                      </a:lnTo>
                      <a:lnTo>
                        <a:pt x="61912" y="271463"/>
                      </a:lnTo>
                      <a:lnTo>
                        <a:pt x="66675" y="352425"/>
                      </a:lnTo>
                      <a:lnTo>
                        <a:pt x="119062" y="261938"/>
                      </a:lnTo>
                      <a:lnTo>
                        <a:pt x="166687" y="233363"/>
                      </a:lnTo>
                      <a:cubicBezTo>
                        <a:pt x="186397" y="169304"/>
                        <a:pt x="170467" y="186717"/>
                        <a:pt x="190500" y="166688"/>
                      </a:cubicBezTo>
                      <a:lnTo>
                        <a:pt x="190500" y="166688"/>
                      </a:lnTo>
                      <a:lnTo>
                        <a:pt x="114300" y="166688"/>
                      </a:lnTo>
                      <a:lnTo>
                        <a:pt x="119062" y="47625"/>
                      </a:lnTo>
                      <a:lnTo>
                        <a:pt x="85725" y="0"/>
                      </a:lnTo>
                      <a:lnTo>
                        <a:pt x="9525" y="95250"/>
                      </a:lnTo>
                      <a:close/>
                    </a:path>
                  </a:pathLst>
                </a:custGeom>
                <a:solidFill>
                  <a:srgbClr val="3226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1" name="Овал 550"/>
                <p:cNvSpPr/>
                <p:nvPr/>
              </p:nvSpPr>
              <p:spPr>
                <a:xfrm>
                  <a:off x="2637333" y="1829155"/>
                  <a:ext cx="56471" cy="124184"/>
                </a:xfrm>
                <a:prstGeom prst="ellipse">
                  <a:avLst/>
                </a:prstGeom>
                <a:solidFill>
                  <a:srgbClr val="BD7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2" name="Овал 551"/>
                <p:cNvSpPr/>
                <p:nvPr/>
              </p:nvSpPr>
              <p:spPr>
                <a:xfrm>
                  <a:off x="2949413" y="1858230"/>
                  <a:ext cx="54551" cy="103904"/>
                </a:xfrm>
                <a:prstGeom prst="ellipse">
                  <a:avLst/>
                </a:prstGeom>
                <a:solidFill>
                  <a:srgbClr val="824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4" name="Полилиния 533"/>
              <p:cNvSpPr/>
              <p:nvPr/>
            </p:nvSpPr>
            <p:spPr>
              <a:xfrm flipH="1">
                <a:off x="2714625" y="1309688"/>
                <a:ext cx="0" cy="0"/>
              </a:xfrm>
              <a:custGeom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5" name="Полилиния 534"/>
              <p:cNvSpPr/>
              <p:nvPr/>
            </p:nvSpPr>
            <p:spPr>
              <a:xfrm>
                <a:off x="1930457" y="1524419"/>
                <a:ext cx="371475" cy="771525"/>
              </a:xfrm>
              <a:custGeom>
                <a:gdLst>
                  <a:gd name="connsiteX0" fmla="*/ 371475 w 371475"/>
                  <a:gd name="connsiteY0" fmla="*/ 0 h 771525"/>
                  <a:gd name="connsiteX1" fmla="*/ 300037 w 371475"/>
                  <a:gd name="connsiteY1" fmla="*/ 85725 h 771525"/>
                  <a:gd name="connsiteX2" fmla="*/ 295275 w 371475"/>
                  <a:gd name="connsiteY2" fmla="*/ 214313 h 771525"/>
                  <a:gd name="connsiteX3" fmla="*/ 228600 w 371475"/>
                  <a:gd name="connsiteY3" fmla="*/ 333375 h 771525"/>
                  <a:gd name="connsiteX4" fmla="*/ 138112 w 371475"/>
                  <a:gd name="connsiteY4" fmla="*/ 481013 h 771525"/>
                  <a:gd name="connsiteX5" fmla="*/ 119062 w 371475"/>
                  <a:gd name="connsiteY5" fmla="*/ 633413 h 771525"/>
                  <a:gd name="connsiteX6" fmla="*/ 76200 w 371475"/>
                  <a:gd name="connsiteY6" fmla="*/ 714375 h 771525"/>
                  <a:gd name="connsiteX7" fmla="*/ 0 w 371475"/>
                  <a:gd name="connsiteY7" fmla="*/ 771525 h 771525"/>
                  <a:gd name="connsiteX8" fmla="*/ 38100 w 371475"/>
                  <a:gd name="connsiteY8" fmla="*/ 661988 h 771525"/>
                  <a:gd name="connsiteX9" fmla="*/ 19050 w 371475"/>
                  <a:gd name="connsiteY9" fmla="*/ 600075 h 771525"/>
                  <a:gd name="connsiteX10" fmla="*/ 47625 w 371475"/>
                  <a:gd name="connsiteY10" fmla="*/ 552450 h 771525"/>
                  <a:gd name="connsiteX11" fmla="*/ 71437 w 371475"/>
                  <a:gd name="connsiteY11" fmla="*/ 528638 h 771525"/>
                  <a:gd name="connsiteX12" fmla="*/ 71437 w 371475"/>
                  <a:gd name="connsiteY12" fmla="*/ 457200 h 771525"/>
                  <a:gd name="connsiteX13" fmla="*/ 95250 w 371475"/>
                  <a:gd name="connsiteY13" fmla="*/ 390525 h 771525"/>
                  <a:gd name="connsiteX14" fmla="*/ 133350 w 371475"/>
                  <a:gd name="connsiteY14" fmla="*/ 319088 h 771525"/>
                  <a:gd name="connsiteX15" fmla="*/ 195262 w 371475"/>
                  <a:gd name="connsiteY15" fmla="*/ 200025 h 771525"/>
                  <a:gd name="connsiteX16" fmla="*/ 266700 w 371475"/>
                  <a:gd name="connsiteY16" fmla="*/ 161925 h 771525"/>
                  <a:gd name="connsiteX17" fmla="*/ 309562 w 371475"/>
                  <a:gd name="connsiteY17" fmla="*/ 23813 h 771525"/>
                  <a:gd name="connsiteX18" fmla="*/ 371475 w 371475"/>
                  <a:gd name="connsiteY18" fmla="*/ 0 h 771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475" h="771525">
                    <a:moveTo>
                      <a:pt x="371475" y="0"/>
                    </a:moveTo>
                    <a:lnTo>
                      <a:pt x="300037" y="85725"/>
                    </a:lnTo>
                    <a:lnTo>
                      <a:pt x="295275" y="214313"/>
                    </a:lnTo>
                    <a:lnTo>
                      <a:pt x="228600" y="333375"/>
                    </a:lnTo>
                    <a:lnTo>
                      <a:pt x="138112" y="481013"/>
                    </a:lnTo>
                    <a:lnTo>
                      <a:pt x="119062" y="633413"/>
                    </a:lnTo>
                    <a:lnTo>
                      <a:pt x="76200" y="714375"/>
                    </a:lnTo>
                    <a:lnTo>
                      <a:pt x="0" y="771525"/>
                    </a:lnTo>
                    <a:lnTo>
                      <a:pt x="38100" y="661988"/>
                    </a:lnTo>
                    <a:lnTo>
                      <a:pt x="19050" y="600075"/>
                    </a:lnTo>
                    <a:cubicBezTo>
                      <a:pt x="40108" y="557959"/>
                      <a:pt x="28060" y="572015"/>
                      <a:pt x="47625" y="552450"/>
                    </a:cubicBezTo>
                    <a:lnTo>
                      <a:pt x="71437" y="528638"/>
                    </a:lnTo>
                    <a:lnTo>
                      <a:pt x="71437" y="457200"/>
                    </a:lnTo>
                    <a:lnTo>
                      <a:pt x="95250" y="390525"/>
                    </a:lnTo>
                    <a:lnTo>
                      <a:pt x="133350" y="319088"/>
                    </a:lnTo>
                    <a:lnTo>
                      <a:pt x="195262" y="200025"/>
                    </a:lnTo>
                    <a:lnTo>
                      <a:pt x="266700" y="161925"/>
                    </a:lnTo>
                    <a:lnTo>
                      <a:pt x="309562" y="23813"/>
                    </a:lnTo>
                    <a:lnTo>
                      <a:pt x="371475" y="0"/>
                    </a:lnTo>
                    <a:close/>
                  </a:path>
                </a:pathLst>
              </a:custGeom>
              <a:solidFill>
                <a:srgbClr val="1306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2319759" y="1538530"/>
                <a:ext cx="323850" cy="1123950"/>
              </a:xfrm>
              <a:custGeom>
                <a:gdLst>
                  <a:gd name="connsiteX0" fmla="*/ 157163 w 323850"/>
                  <a:gd name="connsiteY0" fmla="*/ 471488 h 1123950"/>
                  <a:gd name="connsiteX1" fmla="*/ 209550 w 323850"/>
                  <a:gd name="connsiteY1" fmla="*/ 357188 h 1123950"/>
                  <a:gd name="connsiteX2" fmla="*/ 209550 w 323850"/>
                  <a:gd name="connsiteY2" fmla="*/ 214313 h 1123950"/>
                  <a:gd name="connsiteX3" fmla="*/ 61913 w 323850"/>
                  <a:gd name="connsiteY3" fmla="*/ 0 h 1123950"/>
                  <a:gd name="connsiteX4" fmla="*/ 28575 w 323850"/>
                  <a:gd name="connsiteY4" fmla="*/ 4763 h 1123950"/>
                  <a:gd name="connsiteX5" fmla="*/ 57150 w 323850"/>
                  <a:gd name="connsiteY5" fmla="*/ 142875 h 1123950"/>
                  <a:gd name="connsiteX6" fmla="*/ 90488 w 323850"/>
                  <a:gd name="connsiteY6" fmla="*/ 376238 h 1123950"/>
                  <a:gd name="connsiteX7" fmla="*/ 33338 w 323850"/>
                  <a:gd name="connsiteY7" fmla="*/ 514350 h 1123950"/>
                  <a:gd name="connsiteX8" fmla="*/ 0 w 323850"/>
                  <a:gd name="connsiteY8" fmla="*/ 600075 h 1123950"/>
                  <a:gd name="connsiteX9" fmla="*/ 4763 w 323850"/>
                  <a:gd name="connsiteY9" fmla="*/ 676275 h 1123950"/>
                  <a:gd name="connsiteX10" fmla="*/ 0 w 323850"/>
                  <a:gd name="connsiteY10" fmla="*/ 828675 h 1123950"/>
                  <a:gd name="connsiteX11" fmla="*/ 76200 w 323850"/>
                  <a:gd name="connsiteY11" fmla="*/ 952500 h 1123950"/>
                  <a:gd name="connsiteX12" fmla="*/ 119063 w 323850"/>
                  <a:gd name="connsiteY12" fmla="*/ 1047750 h 1123950"/>
                  <a:gd name="connsiteX13" fmla="*/ 195263 w 323850"/>
                  <a:gd name="connsiteY13" fmla="*/ 1057275 h 1123950"/>
                  <a:gd name="connsiteX14" fmla="*/ 238125 w 323850"/>
                  <a:gd name="connsiteY14" fmla="*/ 1066800 h 1123950"/>
                  <a:gd name="connsiteX15" fmla="*/ 323850 w 323850"/>
                  <a:gd name="connsiteY15" fmla="*/ 1123950 h 1123950"/>
                  <a:gd name="connsiteX16" fmla="*/ 300038 w 323850"/>
                  <a:gd name="connsiteY16" fmla="*/ 1033463 h 1123950"/>
                  <a:gd name="connsiteX17" fmla="*/ 271463 w 323850"/>
                  <a:gd name="connsiteY17" fmla="*/ 985838 h 1123950"/>
                  <a:gd name="connsiteX18" fmla="*/ 161925 w 323850"/>
                  <a:gd name="connsiteY18" fmla="*/ 904875 h 1123950"/>
                  <a:gd name="connsiteX19" fmla="*/ 133350 w 323850"/>
                  <a:gd name="connsiteY19" fmla="*/ 871538 h 1123950"/>
                  <a:gd name="connsiteX20" fmla="*/ 85725 w 323850"/>
                  <a:gd name="connsiteY20" fmla="*/ 785813 h 1123950"/>
                  <a:gd name="connsiteX21" fmla="*/ 71438 w 323850"/>
                  <a:gd name="connsiteY21" fmla="*/ 742950 h 1123950"/>
                  <a:gd name="connsiteX22" fmla="*/ 76200 w 323850"/>
                  <a:gd name="connsiteY22" fmla="*/ 642938 h 1123950"/>
                  <a:gd name="connsiteX23" fmla="*/ 119063 w 323850"/>
                  <a:gd name="connsiteY23" fmla="*/ 519113 h 1123950"/>
                  <a:gd name="connsiteX24" fmla="*/ 157163 w 323850"/>
                  <a:gd name="connsiteY24" fmla="*/ 471488 h 11239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850" h="1123950">
                    <a:moveTo>
                      <a:pt x="157163" y="471488"/>
                    </a:moveTo>
                    <a:lnTo>
                      <a:pt x="209550" y="357188"/>
                    </a:lnTo>
                    <a:lnTo>
                      <a:pt x="209550" y="214313"/>
                    </a:lnTo>
                    <a:lnTo>
                      <a:pt x="61913" y="0"/>
                    </a:lnTo>
                    <a:lnTo>
                      <a:pt x="28575" y="4763"/>
                    </a:lnTo>
                    <a:lnTo>
                      <a:pt x="57150" y="142875"/>
                    </a:lnTo>
                    <a:lnTo>
                      <a:pt x="90488" y="376238"/>
                    </a:lnTo>
                    <a:lnTo>
                      <a:pt x="33338" y="514350"/>
                    </a:lnTo>
                    <a:lnTo>
                      <a:pt x="0" y="600075"/>
                    </a:lnTo>
                    <a:lnTo>
                      <a:pt x="4763" y="676275"/>
                    </a:lnTo>
                    <a:lnTo>
                      <a:pt x="0" y="828675"/>
                    </a:lnTo>
                    <a:lnTo>
                      <a:pt x="76200" y="952500"/>
                    </a:lnTo>
                    <a:lnTo>
                      <a:pt x="119063" y="1047750"/>
                    </a:lnTo>
                    <a:lnTo>
                      <a:pt x="195263" y="1057275"/>
                    </a:lnTo>
                    <a:lnTo>
                      <a:pt x="238125" y="1066800"/>
                    </a:lnTo>
                    <a:lnTo>
                      <a:pt x="323850" y="1123950"/>
                    </a:lnTo>
                    <a:lnTo>
                      <a:pt x="300038" y="1033463"/>
                    </a:lnTo>
                    <a:cubicBezTo>
                      <a:pt x="270583" y="989279"/>
                      <a:pt x="271463" y="1007772"/>
                      <a:pt x="271463" y="985838"/>
                    </a:cubicBezTo>
                    <a:lnTo>
                      <a:pt x="161925" y="904875"/>
                    </a:lnTo>
                    <a:lnTo>
                      <a:pt x="133350" y="871538"/>
                    </a:lnTo>
                    <a:lnTo>
                      <a:pt x="85725" y="785813"/>
                    </a:lnTo>
                    <a:cubicBezTo>
                      <a:pt x="70881" y="746226"/>
                      <a:pt x="71438" y="761277"/>
                      <a:pt x="71438" y="742950"/>
                    </a:cubicBezTo>
                    <a:lnTo>
                      <a:pt x="76200" y="642938"/>
                    </a:lnTo>
                    <a:lnTo>
                      <a:pt x="119063" y="519113"/>
                    </a:lnTo>
                    <a:lnTo>
                      <a:pt x="157163" y="471488"/>
                    </a:lnTo>
                    <a:close/>
                  </a:path>
                </a:pathLst>
              </a:custGeom>
              <a:solidFill>
                <a:srgbClr val="3526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7" name="Группа 536"/>
              <p:cNvGrpSpPr/>
              <p:nvPr/>
            </p:nvGrpSpPr>
            <p:grpSpPr>
              <a:xfrm>
                <a:off x="2288001" y="1529905"/>
                <a:ext cx="244452" cy="423434"/>
                <a:chOff x="2288001" y="1529905"/>
                <a:chExt cx="244452" cy="423434"/>
              </a:xfrm>
            </p:grpSpPr>
            <p:sp>
              <p:nvSpPr>
                <p:cNvPr id="545" name="Полилиния 544"/>
                <p:cNvSpPr/>
                <p:nvPr/>
              </p:nvSpPr>
              <p:spPr>
                <a:xfrm>
                  <a:off x="2332428" y="1553289"/>
                  <a:ext cx="200025" cy="400050"/>
                </a:xfrm>
                <a:custGeom>
                  <a:gdLst>
                    <a:gd name="connsiteX0" fmla="*/ 104775 w 200025"/>
                    <a:gd name="connsiteY0" fmla="*/ 0 h 400050"/>
                    <a:gd name="connsiteX1" fmla="*/ 185737 w 200025"/>
                    <a:gd name="connsiteY1" fmla="*/ 57150 h 400050"/>
                    <a:gd name="connsiteX2" fmla="*/ 200025 w 200025"/>
                    <a:gd name="connsiteY2" fmla="*/ 190500 h 400050"/>
                    <a:gd name="connsiteX3" fmla="*/ 190500 w 200025"/>
                    <a:gd name="connsiteY3" fmla="*/ 314325 h 400050"/>
                    <a:gd name="connsiteX4" fmla="*/ 157162 w 200025"/>
                    <a:gd name="connsiteY4" fmla="*/ 366712 h 400050"/>
                    <a:gd name="connsiteX5" fmla="*/ 76200 w 200025"/>
                    <a:gd name="connsiteY5" fmla="*/ 400050 h 400050"/>
                    <a:gd name="connsiteX6" fmla="*/ 9525 w 200025"/>
                    <a:gd name="connsiteY6" fmla="*/ 376237 h 400050"/>
                    <a:gd name="connsiteX7" fmla="*/ 0 w 200025"/>
                    <a:gd name="connsiteY7" fmla="*/ 342900 h 400050"/>
                    <a:gd name="connsiteX8" fmla="*/ 66675 w 200025"/>
                    <a:gd name="connsiteY8" fmla="*/ 314325 h 400050"/>
                    <a:gd name="connsiteX9" fmla="*/ 128587 w 200025"/>
                    <a:gd name="connsiteY9" fmla="*/ 242887 h 400050"/>
                    <a:gd name="connsiteX10" fmla="*/ 142875 w 200025"/>
                    <a:gd name="connsiteY10" fmla="*/ 138112 h 400050"/>
                    <a:gd name="connsiteX11" fmla="*/ 133350 w 200025"/>
                    <a:gd name="connsiteY11" fmla="*/ 80962 h 400050"/>
                    <a:gd name="connsiteX12" fmla="*/ 104775 w 200025"/>
                    <a:gd name="connsiteY12" fmla="*/ 0 h 4000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0025" h="400050">
                      <a:moveTo>
                        <a:pt x="104775" y="0"/>
                      </a:moveTo>
                      <a:lnTo>
                        <a:pt x="185737" y="57150"/>
                      </a:lnTo>
                      <a:lnTo>
                        <a:pt x="200025" y="190500"/>
                      </a:lnTo>
                      <a:lnTo>
                        <a:pt x="190500" y="314325"/>
                      </a:lnTo>
                      <a:lnTo>
                        <a:pt x="157162" y="366712"/>
                      </a:lnTo>
                      <a:lnTo>
                        <a:pt x="76200" y="400050"/>
                      </a:lnTo>
                      <a:lnTo>
                        <a:pt x="9525" y="376237"/>
                      </a:lnTo>
                      <a:lnTo>
                        <a:pt x="0" y="342900"/>
                      </a:lnTo>
                      <a:lnTo>
                        <a:pt x="66675" y="314325"/>
                      </a:lnTo>
                      <a:lnTo>
                        <a:pt x="128587" y="242887"/>
                      </a:lnTo>
                      <a:lnTo>
                        <a:pt x="142875" y="138112"/>
                      </a:lnTo>
                      <a:cubicBezTo>
                        <a:pt x="132317" y="90601"/>
                        <a:pt x="133350" y="109886"/>
                        <a:pt x="133350" y="80962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522E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6" name="Овал 545"/>
                <p:cNvSpPr/>
                <p:nvPr/>
              </p:nvSpPr>
              <p:spPr>
                <a:xfrm>
                  <a:off x="2288001" y="1529905"/>
                  <a:ext cx="230545" cy="370102"/>
                </a:xfrm>
                <a:prstGeom prst="ellipse">
                  <a:avLst/>
                </a:prstGeom>
                <a:solidFill>
                  <a:srgbClr val="140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7" name="Овал 546"/>
                <p:cNvSpPr/>
                <p:nvPr/>
              </p:nvSpPr>
              <p:spPr>
                <a:xfrm>
                  <a:off x="2362022" y="1579612"/>
                  <a:ext cx="112340" cy="1444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8" name="Полилиния 537"/>
              <p:cNvSpPr/>
              <p:nvPr/>
            </p:nvSpPr>
            <p:spPr>
              <a:xfrm>
                <a:off x="3246379" y="1619931"/>
                <a:ext cx="328612" cy="1119188"/>
              </a:xfrm>
              <a:custGeom>
                <a:gdLst>
                  <a:gd name="connsiteX0" fmla="*/ 219075 w 328612"/>
                  <a:gd name="connsiteY0" fmla="*/ 1119188 h 1119188"/>
                  <a:gd name="connsiteX1" fmla="*/ 219075 w 328612"/>
                  <a:gd name="connsiteY1" fmla="*/ 1119188 h 1119188"/>
                  <a:gd name="connsiteX2" fmla="*/ 80962 w 328612"/>
                  <a:gd name="connsiteY2" fmla="*/ 1004888 h 1119188"/>
                  <a:gd name="connsiteX3" fmla="*/ 28575 w 328612"/>
                  <a:gd name="connsiteY3" fmla="*/ 871538 h 1119188"/>
                  <a:gd name="connsiteX4" fmla="*/ 28575 w 328612"/>
                  <a:gd name="connsiteY4" fmla="*/ 771525 h 1119188"/>
                  <a:gd name="connsiteX5" fmla="*/ 71437 w 328612"/>
                  <a:gd name="connsiteY5" fmla="*/ 714375 h 1119188"/>
                  <a:gd name="connsiteX6" fmla="*/ 57150 w 328612"/>
                  <a:gd name="connsiteY6" fmla="*/ 642938 h 1119188"/>
                  <a:gd name="connsiteX7" fmla="*/ 42862 w 328612"/>
                  <a:gd name="connsiteY7" fmla="*/ 585788 h 1119188"/>
                  <a:gd name="connsiteX8" fmla="*/ 80962 w 328612"/>
                  <a:gd name="connsiteY8" fmla="*/ 523875 h 1119188"/>
                  <a:gd name="connsiteX9" fmla="*/ 9525 w 328612"/>
                  <a:gd name="connsiteY9" fmla="*/ 438150 h 1119188"/>
                  <a:gd name="connsiteX10" fmla="*/ 0 w 328612"/>
                  <a:gd name="connsiteY10" fmla="*/ 314325 h 1119188"/>
                  <a:gd name="connsiteX11" fmla="*/ 52387 w 328612"/>
                  <a:gd name="connsiteY11" fmla="*/ 142875 h 1119188"/>
                  <a:gd name="connsiteX12" fmla="*/ 185737 w 328612"/>
                  <a:gd name="connsiteY12" fmla="*/ 42863 h 1119188"/>
                  <a:gd name="connsiteX13" fmla="*/ 314325 w 328612"/>
                  <a:gd name="connsiteY13" fmla="*/ 0 h 1119188"/>
                  <a:gd name="connsiteX14" fmla="*/ 328612 w 328612"/>
                  <a:gd name="connsiteY14" fmla="*/ 90488 h 1119188"/>
                  <a:gd name="connsiteX15" fmla="*/ 242887 w 328612"/>
                  <a:gd name="connsiteY15" fmla="*/ 161925 h 1119188"/>
                  <a:gd name="connsiteX16" fmla="*/ 219075 w 328612"/>
                  <a:gd name="connsiteY16" fmla="*/ 200025 h 1119188"/>
                  <a:gd name="connsiteX17" fmla="*/ 209550 w 328612"/>
                  <a:gd name="connsiteY17" fmla="*/ 219075 h 1119188"/>
                  <a:gd name="connsiteX18" fmla="*/ 114300 w 328612"/>
                  <a:gd name="connsiteY18" fmla="*/ 366713 h 1119188"/>
                  <a:gd name="connsiteX19" fmla="*/ 123825 w 328612"/>
                  <a:gd name="connsiteY19" fmla="*/ 433388 h 1119188"/>
                  <a:gd name="connsiteX20" fmla="*/ 214312 w 328612"/>
                  <a:gd name="connsiteY20" fmla="*/ 514350 h 1119188"/>
                  <a:gd name="connsiteX21" fmla="*/ 142875 w 328612"/>
                  <a:gd name="connsiteY21" fmla="*/ 528638 h 1119188"/>
                  <a:gd name="connsiteX22" fmla="*/ 176212 w 328612"/>
                  <a:gd name="connsiteY22" fmla="*/ 609600 h 1119188"/>
                  <a:gd name="connsiteX23" fmla="*/ 185737 w 328612"/>
                  <a:gd name="connsiteY23" fmla="*/ 723900 h 1119188"/>
                  <a:gd name="connsiteX24" fmla="*/ 200025 w 328612"/>
                  <a:gd name="connsiteY24" fmla="*/ 823913 h 1119188"/>
                  <a:gd name="connsiteX25" fmla="*/ 209550 w 328612"/>
                  <a:gd name="connsiteY25" fmla="*/ 909638 h 1119188"/>
                  <a:gd name="connsiteX26" fmla="*/ 252412 w 328612"/>
                  <a:gd name="connsiteY26" fmla="*/ 976313 h 1119188"/>
                  <a:gd name="connsiteX27" fmla="*/ 166687 w 328612"/>
                  <a:gd name="connsiteY27" fmla="*/ 1028700 h 1119188"/>
                  <a:gd name="connsiteX28" fmla="*/ 219075 w 328612"/>
                  <a:gd name="connsiteY28" fmla="*/ 1119188 h 1119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8612" h="1119188">
                    <a:moveTo>
                      <a:pt x="219075" y="1119188"/>
                    </a:moveTo>
                    <a:lnTo>
                      <a:pt x="219075" y="1119188"/>
                    </a:lnTo>
                    <a:lnTo>
                      <a:pt x="80962" y="1004888"/>
                    </a:lnTo>
                    <a:lnTo>
                      <a:pt x="28575" y="871538"/>
                    </a:lnTo>
                    <a:lnTo>
                      <a:pt x="28575" y="771525"/>
                    </a:lnTo>
                    <a:lnTo>
                      <a:pt x="71437" y="714375"/>
                    </a:lnTo>
                    <a:lnTo>
                      <a:pt x="57150" y="642938"/>
                    </a:lnTo>
                    <a:lnTo>
                      <a:pt x="42862" y="585788"/>
                    </a:lnTo>
                    <a:lnTo>
                      <a:pt x="80962" y="523875"/>
                    </a:lnTo>
                    <a:lnTo>
                      <a:pt x="9525" y="438150"/>
                    </a:lnTo>
                    <a:lnTo>
                      <a:pt x="0" y="314325"/>
                    </a:lnTo>
                    <a:lnTo>
                      <a:pt x="52387" y="142875"/>
                    </a:lnTo>
                    <a:lnTo>
                      <a:pt x="185737" y="42863"/>
                    </a:lnTo>
                    <a:lnTo>
                      <a:pt x="314325" y="0"/>
                    </a:lnTo>
                    <a:lnTo>
                      <a:pt x="328612" y="90488"/>
                    </a:lnTo>
                    <a:lnTo>
                      <a:pt x="242887" y="161925"/>
                    </a:lnTo>
                    <a:cubicBezTo>
                      <a:pt x="234950" y="174625"/>
                      <a:pt x="226246" y="186877"/>
                      <a:pt x="219075" y="200025"/>
                    </a:cubicBezTo>
                    <a:cubicBezTo>
                      <a:pt x="205942" y="224103"/>
                      <a:pt x="221287" y="207338"/>
                      <a:pt x="209550" y="219075"/>
                    </a:cubicBezTo>
                    <a:lnTo>
                      <a:pt x="114300" y="366713"/>
                    </a:lnTo>
                    <a:lnTo>
                      <a:pt x="123825" y="433388"/>
                    </a:lnTo>
                    <a:lnTo>
                      <a:pt x="214312" y="514350"/>
                    </a:lnTo>
                    <a:lnTo>
                      <a:pt x="142875" y="528638"/>
                    </a:lnTo>
                    <a:lnTo>
                      <a:pt x="176212" y="609600"/>
                    </a:lnTo>
                    <a:lnTo>
                      <a:pt x="185737" y="723900"/>
                    </a:lnTo>
                    <a:lnTo>
                      <a:pt x="200025" y="823913"/>
                    </a:lnTo>
                    <a:lnTo>
                      <a:pt x="209550" y="909638"/>
                    </a:lnTo>
                    <a:lnTo>
                      <a:pt x="252412" y="976313"/>
                    </a:lnTo>
                    <a:lnTo>
                      <a:pt x="166687" y="1028700"/>
                    </a:lnTo>
                    <a:lnTo>
                      <a:pt x="219075" y="1119188"/>
                    </a:lnTo>
                    <a:close/>
                  </a:path>
                </a:pathLst>
              </a:custGeom>
              <a:solidFill>
                <a:srgbClr val="2D20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9" name="Группа 538"/>
              <p:cNvGrpSpPr/>
              <p:nvPr/>
            </p:nvGrpSpPr>
            <p:grpSpPr>
              <a:xfrm>
                <a:off x="3210013" y="1593506"/>
                <a:ext cx="339539" cy="385763"/>
                <a:chOff x="3210013" y="1593506"/>
                <a:chExt cx="339539" cy="385763"/>
              </a:xfrm>
            </p:grpSpPr>
            <p:sp>
              <p:nvSpPr>
                <p:cNvPr id="542" name="Полилиния 541"/>
                <p:cNvSpPr/>
                <p:nvPr/>
              </p:nvSpPr>
              <p:spPr>
                <a:xfrm>
                  <a:off x="3210013" y="1593506"/>
                  <a:ext cx="280988" cy="385763"/>
                </a:xfrm>
                <a:custGeom>
                  <a:gdLst>
                    <a:gd name="connsiteX0" fmla="*/ 257175 w 280988"/>
                    <a:gd name="connsiteY0" fmla="*/ 0 h 385763"/>
                    <a:gd name="connsiteX1" fmla="*/ 257175 w 280988"/>
                    <a:gd name="connsiteY1" fmla="*/ 0 h 385763"/>
                    <a:gd name="connsiteX2" fmla="*/ 71438 w 280988"/>
                    <a:gd name="connsiteY2" fmla="*/ 66675 h 385763"/>
                    <a:gd name="connsiteX3" fmla="*/ 9525 w 280988"/>
                    <a:gd name="connsiteY3" fmla="*/ 161925 h 385763"/>
                    <a:gd name="connsiteX4" fmla="*/ 0 w 280988"/>
                    <a:gd name="connsiteY4" fmla="*/ 280988 h 385763"/>
                    <a:gd name="connsiteX5" fmla="*/ 66675 w 280988"/>
                    <a:gd name="connsiteY5" fmla="*/ 366713 h 385763"/>
                    <a:gd name="connsiteX6" fmla="*/ 214313 w 280988"/>
                    <a:gd name="connsiteY6" fmla="*/ 385763 h 385763"/>
                    <a:gd name="connsiteX7" fmla="*/ 280988 w 280988"/>
                    <a:gd name="connsiteY7" fmla="*/ 338138 h 385763"/>
                    <a:gd name="connsiteX8" fmla="*/ 180975 w 280988"/>
                    <a:gd name="connsiteY8" fmla="*/ 319088 h 385763"/>
                    <a:gd name="connsiteX9" fmla="*/ 138113 w 280988"/>
                    <a:gd name="connsiteY9" fmla="*/ 314325 h 385763"/>
                    <a:gd name="connsiteX10" fmla="*/ 119063 w 280988"/>
                    <a:gd name="connsiteY10" fmla="*/ 300038 h 385763"/>
                    <a:gd name="connsiteX11" fmla="*/ 90488 w 280988"/>
                    <a:gd name="connsiteY11" fmla="*/ 157163 h 385763"/>
                    <a:gd name="connsiteX12" fmla="*/ 157163 w 280988"/>
                    <a:gd name="connsiteY12" fmla="*/ 66675 h 385763"/>
                    <a:gd name="connsiteX13" fmla="*/ 257175 w 280988"/>
                    <a:gd name="connsiteY13" fmla="*/ 0 h 38576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988" h="385763">
                      <a:moveTo>
                        <a:pt x="257175" y="0"/>
                      </a:moveTo>
                      <a:lnTo>
                        <a:pt x="257175" y="0"/>
                      </a:lnTo>
                      <a:lnTo>
                        <a:pt x="71438" y="66675"/>
                      </a:lnTo>
                      <a:lnTo>
                        <a:pt x="9525" y="161925"/>
                      </a:lnTo>
                      <a:lnTo>
                        <a:pt x="0" y="280988"/>
                      </a:lnTo>
                      <a:lnTo>
                        <a:pt x="66675" y="366713"/>
                      </a:lnTo>
                      <a:lnTo>
                        <a:pt x="214313" y="385763"/>
                      </a:lnTo>
                      <a:lnTo>
                        <a:pt x="280988" y="338138"/>
                      </a:lnTo>
                      <a:lnTo>
                        <a:pt x="180975" y="319088"/>
                      </a:lnTo>
                      <a:cubicBezTo>
                        <a:pt x="166688" y="317500"/>
                        <a:pt x="151853" y="318553"/>
                        <a:pt x="138113" y="314325"/>
                      </a:cubicBezTo>
                      <a:cubicBezTo>
                        <a:pt x="130527" y="311991"/>
                        <a:pt x="119063" y="300038"/>
                        <a:pt x="119063" y="300038"/>
                      </a:cubicBezTo>
                      <a:lnTo>
                        <a:pt x="90488" y="157163"/>
                      </a:lnTo>
                      <a:lnTo>
                        <a:pt x="157163" y="66675"/>
                      </a:lnTo>
                      <a:lnTo>
                        <a:pt x="257175" y="0"/>
                      </a:lnTo>
                      <a:close/>
                    </a:path>
                  </a:pathLst>
                </a:custGeom>
                <a:solidFill>
                  <a:srgbClr val="D39E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3" name="Овал 542"/>
                <p:cNvSpPr/>
                <p:nvPr/>
              </p:nvSpPr>
              <p:spPr>
                <a:xfrm>
                  <a:off x="3281919" y="1620339"/>
                  <a:ext cx="267633" cy="333000"/>
                </a:xfrm>
                <a:prstGeom prst="ellipse">
                  <a:avLst/>
                </a:prstGeom>
                <a:solidFill>
                  <a:srgbClr val="1D0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4" name="Овал 543"/>
                <p:cNvSpPr/>
                <p:nvPr/>
              </p:nvSpPr>
              <p:spPr>
                <a:xfrm>
                  <a:off x="3326065" y="1639212"/>
                  <a:ext cx="130733" cy="151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40" name="Полилиния 539"/>
              <p:cNvSpPr/>
              <p:nvPr/>
            </p:nvSpPr>
            <p:spPr>
              <a:xfrm>
                <a:off x="3720968" y="1593834"/>
                <a:ext cx="133350" cy="904875"/>
              </a:xfrm>
              <a:custGeom>
                <a:gdLst>
                  <a:gd name="connsiteX0" fmla="*/ 61912 w 133350"/>
                  <a:gd name="connsiteY0" fmla="*/ 904875 h 904875"/>
                  <a:gd name="connsiteX1" fmla="*/ 61912 w 133350"/>
                  <a:gd name="connsiteY1" fmla="*/ 904875 h 904875"/>
                  <a:gd name="connsiteX2" fmla="*/ 19050 w 133350"/>
                  <a:gd name="connsiteY2" fmla="*/ 766763 h 904875"/>
                  <a:gd name="connsiteX3" fmla="*/ 19050 w 133350"/>
                  <a:gd name="connsiteY3" fmla="*/ 723900 h 904875"/>
                  <a:gd name="connsiteX4" fmla="*/ 42862 w 133350"/>
                  <a:gd name="connsiteY4" fmla="*/ 623888 h 904875"/>
                  <a:gd name="connsiteX5" fmla="*/ 19050 w 133350"/>
                  <a:gd name="connsiteY5" fmla="*/ 466725 h 904875"/>
                  <a:gd name="connsiteX6" fmla="*/ 0 w 133350"/>
                  <a:gd name="connsiteY6" fmla="*/ 366713 h 904875"/>
                  <a:gd name="connsiteX7" fmla="*/ 23812 w 133350"/>
                  <a:gd name="connsiteY7" fmla="*/ 247650 h 904875"/>
                  <a:gd name="connsiteX8" fmla="*/ 4762 w 133350"/>
                  <a:gd name="connsiteY8" fmla="*/ 123825 h 904875"/>
                  <a:gd name="connsiteX9" fmla="*/ 4762 w 133350"/>
                  <a:gd name="connsiteY9" fmla="*/ 80963 h 904875"/>
                  <a:gd name="connsiteX10" fmla="*/ 0 w 133350"/>
                  <a:gd name="connsiteY10" fmla="*/ 0 h 904875"/>
                  <a:gd name="connsiteX11" fmla="*/ 90487 w 133350"/>
                  <a:gd name="connsiteY11" fmla="*/ 252413 h 904875"/>
                  <a:gd name="connsiteX12" fmla="*/ 133350 w 133350"/>
                  <a:gd name="connsiteY12" fmla="*/ 395288 h 904875"/>
                  <a:gd name="connsiteX13" fmla="*/ 109537 w 133350"/>
                  <a:gd name="connsiteY13" fmla="*/ 581025 h 904875"/>
                  <a:gd name="connsiteX14" fmla="*/ 85725 w 133350"/>
                  <a:gd name="connsiteY14" fmla="*/ 728663 h 904875"/>
                  <a:gd name="connsiteX15" fmla="*/ 61912 w 133350"/>
                  <a:gd name="connsiteY15" fmla="*/ 904875 h 904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904875">
                    <a:moveTo>
                      <a:pt x="61912" y="904875"/>
                    </a:moveTo>
                    <a:lnTo>
                      <a:pt x="61912" y="904875"/>
                    </a:lnTo>
                    <a:lnTo>
                      <a:pt x="19050" y="766763"/>
                    </a:lnTo>
                    <a:lnTo>
                      <a:pt x="19050" y="723900"/>
                    </a:lnTo>
                    <a:lnTo>
                      <a:pt x="42862" y="623888"/>
                    </a:lnTo>
                    <a:lnTo>
                      <a:pt x="19050" y="466725"/>
                    </a:lnTo>
                    <a:lnTo>
                      <a:pt x="0" y="366713"/>
                    </a:lnTo>
                    <a:lnTo>
                      <a:pt x="23812" y="247650"/>
                    </a:lnTo>
                    <a:lnTo>
                      <a:pt x="4762" y="123825"/>
                    </a:lnTo>
                    <a:lnTo>
                      <a:pt x="4762" y="80963"/>
                    </a:lnTo>
                    <a:lnTo>
                      <a:pt x="0" y="0"/>
                    </a:lnTo>
                    <a:lnTo>
                      <a:pt x="90487" y="252413"/>
                    </a:lnTo>
                    <a:lnTo>
                      <a:pt x="133350" y="395288"/>
                    </a:lnTo>
                    <a:lnTo>
                      <a:pt x="109537" y="581025"/>
                    </a:lnTo>
                    <a:lnTo>
                      <a:pt x="85725" y="728663"/>
                    </a:lnTo>
                    <a:lnTo>
                      <a:pt x="61912" y="904875"/>
                    </a:lnTo>
                    <a:close/>
                  </a:path>
                </a:pathLst>
              </a:custGeom>
              <a:solidFill>
                <a:srgbClr val="1E1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 flipH="1">
                <a:off x="2547938" y="1624013"/>
                <a:ext cx="0" cy="0"/>
              </a:xfrm>
              <a:custGeom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7" name="Группа 586"/>
            <p:cNvGrpSpPr/>
            <p:nvPr/>
          </p:nvGrpSpPr>
          <p:grpSpPr>
            <a:xfrm>
              <a:off x="8259961" y="1771635"/>
              <a:ext cx="456683" cy="482837"/>
              <a:chOff x="1930457" y="1050029"/>
              <a:chExt cx="1947765" cy="2043664"/>
            </a:xfrm>
          </p:grpSpPr>
          <p:sp>
            <p:nvSpPr>
              <p:cNvPr id="588" name="Овал 587"/>
              <p:cNvSpPr/>
              <p:nvPr/>
            </p:nvSpPr>
            <p:spPr>
              <a:xfrm>
                <a:off x="1981436" y="1050029"/>
                <a:ext cx="1896786" cy="2043664"/>
              </a:xfrm>
              <a:prstGeom prst="ellipse">
                <a:avLst/>
              </a:prstGeom>
              <a:solidFill>
                <a:srgbClr val="D3B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9" name="Полилиния 588"/>
              <p:cNvSpPr/>
              <p:nvPr/>
            </p:nvSpPr>
            <p:spPr>
              <a:xfrm>
                <a:off x="2076516" y="2410856"/>
                <a:ext cx="495300" cy="471488"/>
              </a:xfrm>
              <a:custGeom>
                <a:gdLst>
                  <a:gd name="connsiteX0" fmla="*/ 0 w 495300"/>
                  <a:gd name="connsiteY0" fmla="*/ 0 h 471488"/>
                  <a:gd name="connsiteX1" fmla="*/ 0 w 495300"/>
                  <a:gd name="connsiteY1" fmla="*/ 0 h 471488"/>
                  <a:gd name="connsiteX2" fmla="*/ 61912 w 495300"/>
                  <a:gd name="connsiteY2" fmla="*/ 14288 h 471488"/>
                  <a:gd name="connsiteX3" fmla="*/ 300037 w 495300"/>
                  <a:gd name="connsiteY3" fmla="*/ 114300 h 471488"/>
                  <a:gd name="connsiteX4" fmla="*/ 400050 w 495300"/>
                  <a:gd name="connsiteY4" fmla="*/ 285750 h 471488"/>
                  <a:gd name="connsiteX5" fmla="*/ 495300 w 495300"/>
                  <a:gd name="connsiteY5" fmla="*/ 466725 h 471488"/>
                  <a:gd name="connsiteX6" fmla="*/ 371475 w 495300"/>
                  <a:gd name="connsiteY6" fmla="*/ 471488 h 471488"/>
                  <a:gd name="connsiteX7" fmla="*/ 214312 w 495300"/>
                  <a:gd name="connsiteY7" fmla="*/ 357188 h 471488"/>
                  <a:gd name="connsiteX8" fmla="*/ 166687 w 495300"/>
                  <a:gd name="connsiteY8" fmla="*/ 304800 h 471488"/>
                  <a:gd name="connsiteX9" fmla="*/ 38100 w 495300"/>
                  <a:gd name="connsiteY9" fmla="*/ 204788 h 471488"/>
                  <a:gd name="connsiteX10" fmla="*/ 19050 w 495300"/>
                  <a:gd name="connsiteY10" fmla="*/ 133350 h 471488"/>
                  <a:gd name="connsiteX11" fmla="*/ 0 w 495300"/>
                  <a:gd name="connsiteY11" fmla="*/ 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0" h="471488">
                    <a:moveTo>
                      <a:pt x="0" y="0"/>
                    </a:moveTo>
                    <a:lnTo>
                      <a:pt x="0" y="0"/>
                    </a:lnTo>
                    <a:lnTo>
                      <a:pt x="61912" y="14288"/>
                    </a:lnTo>
                    <a:lnTo>
                      <a:pt x="300037" y="114300"/>
                    </a:lnTo>
                    <a:lnTo>
                      <a:pt x="400050" y="285750"/>
                    </a:lnTo>
                    <a:lnTo>
                      <a:pt x="495300" y="466725"/>
                    </a:lnTo>
                    <a:lnTo>
                      <a:pt x="371475" y="471488"/>
                    </a:lnTo>
                    <a:lnTo>
                      <a:pt x="214312" y="357188"/>
                    </a:lnTo>
                    <a:cubicBezTo>
                      <a:pt x="173229" y="310969"/>
                      <a:pt x="189729" y="327842"/>
                      <a:pt x="166687" y="304800"/>
                    </a:cubicBezTo>
                    <a:lnTo>
                      <a:pt x="38100" y="204788"/>
                    </a:lnTo>
                    <a:lnTo>
                      <a:pt x="19050" y="133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6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0" name="Полилиния 589"/>
              <p:cNvSpPr/>
              <p:nvPr/>
            </p:nvSpPr>
            <p:spPr>
              <a:xfrm>
                <a:off x="2313644" y="2476587"/>
                <a:ext cx="1446586" cy="569728"/>
              </a:xfrm>
              <a:custGeom>
                <a:gdLst>
                  <a:gd name="connsiteX0" fmla="*/ 1366837 w 1366837"/>
                  <a:gd name="connsiteY0" fmla="*/ 38100 h 523875"/>
                  <a:gd name="connsiteX1" fmla="*/ 1247775 w 1366837"/>
                  <a:gd name="connsiteY1" fmla="*/ 276225 h 523875"/>
                  <a:gd name="connsiteX2" fmla="*/ 1062037 w 1366837"/>
                  <a:gd name="connsiteY2" fmla="*/ 452437 h 523875"/>
                  <a:gd name="connsiteX3" fmla="*/ 781050 w 1366837"/>
                  <a:gd name="connsiteY3" fmla="*/ 500062 h 523875"/>
                  <a:gd name="connsiteX4" fmla="*/ 514350 w 1366837"/>
                  <a:gd name="connsiteY4" fmla="*/ 523875 h 523875"/>
                  <a:gd name="connsiteX5" fmla="*/ 304800 w 1366837"/>
                  <a:gd name="connsiteY5" fmla="*/ 447675 h 523875"/>
                  <a:gd name="connsiteX6" fmla="*/ 147637 w 1366837"/>
                  <a:gd name="connsiteY6" fmla="*/ 338137 h 523875"/>
                  <a:gd name="connsiteX7" fmla="*/ 133350 w 1366837"/>
                  <a:gd name="connsiteY7" fmla="*/ 209550 h 523875"/>
                  <a:gd name="connsiteX8" fmla="*/ 109537 w 1366837"/>
                  <a:gd name="connsiteY8" fmla="*/ 176212 h 523875"/>
                  <a:gd name="connsiteX9" fmla="*/ 0 w 1366837"/>
                  <a:gd name="connsiteY9" fmla="*/ 19050 h 523875"/>
                  <a:gd name="connsiteX10" fmla="*/ 76200 w 1366837"/>
                  <a:gd name="connsiteY10" fmla="*/ 0 h 523875"/>
                  <a:gd name="connsiteX11" fmla="*/ 261937 w 1366837"/>
                  <a:gd name="connsiteY11" fmla="*/ 9525 h 523875"/>
                  <a:gd name="connsiteX12" fmla="*/ 442912 w 1366837"/>
                  <a:gd name="connsiteY12" fmla="*/ 71437 h 523875"/>
                  <a:gd name="connsiteX13" fmla="*/ 481012 w 1366837"/>
                  <a:gd name="connsiteY13" fmla="*/ 90487 h 523875"/>
                  <a:gd name="connsiteX14" fmla="*/ 600075 w 1366837"/>
                  <a:gd name="connsiteY14" fmla="*/ 128587 h 523875"/>
                  <a:gd name="connsiteX15" fmla="*/ 985837 w 1366837"/>
                  <a:gd name="connsiteY15" fmla="*/ 128587 h 523875"/>
                  <a:gd name="connsiteX16" fmla="*/ 1100137 w 1366837"/>
                  <a:gd name="connsiteY16" fmla="*/ 114300 h 523875"/>
                  <a:gd name="connsiteX17" fmla="*/ 1133475 w 1366837"/>
                  <a:gd name="connsiteY17" fmla="*/ 109537 h 523875"/>
                  <a:gd name="connsiteX18" fmla="*/ 1366837 w 1366837"/>
                  <a:gd name="connsiteY18" fmla="*/ 38100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66837" h="523875">
                    <a:moveTo>
                      <a:pt x="1366837" y="38100"/>
                    </a:moveTo>
                    <a:lnTo>
                      <a:pt x="1247775" y="276225"/>
                    </a:lnTo>
                    <a:lnTo>
                      <a:pt x="1062037" y="452437"/>
                    </a:lnTo>
                    <a:lnTo>
                      <a:pt x="781050" y="500062"/>
                    </a:lnTo>
                    <a:lnTo>
                      <a:pt x="514350" y="523875"/>
                    </a:lnTo>
                    <a:lnTo>
                      <a:pt x="304800" y="447675"/>
                    </a:lnTo>
                    <a:lnTo>
                      <a:pt x="147637" y="338137"/>
                    </a:lnTo>
                    <a:lnTo>
                      <a:pt x="133350" y="209550"/>
                    </a:lnTo>
                    <a:lnTo>
                      <a:pt x="109537" y="176212"/>
                    </a:lnTo>
                    <a:lnTo>
                      <a:pt x="0" y="19050"/>
                    </a:lnTo>
                    <a:lnTo>
                      <a:pt x="76200" y="0"/>
                    </a:lnTo>
                    <a:cubicBezTo>
                      <a:pt x="249227" y="9887"/>
                      <a:pt x="187234" y="9525"/>
                      <a:pt x="261937" y="9525"/>
                    </a:cubicBezTo>
                    <a:lnTo>
                      <a:pt x="442912" y="71437"/>
                    </a:lnTo>
                    <a:cubicBezTo>
                      <a:pt x="455612" y="77787"/>
                      <a:pt x="467668" y="85635"/>
                      <a:pt x="481012" y="90487"/>
                    </a:cubicBezTo>
                    <a:cubicBezTo>
                      <a:pt x="520173" y="104727"/>
                      <a:pt x="600075" y="128587"/>
                      <a:pt x="600075" y="128587"/>
                    </a:cubicBezTo>
                    <a:lnTo>
                      <a:pt x="985837" y="128587"/>
                    </a:lnTo>
                    <a:cubicBezTo>
                      <a:pt x="1063873" y="111246"/>
                      <a:pt x="994732" y="124339"/>
                      <a:pt x="1100137" y="114300"/>
                    </a:cubicBezTo>
                    <a:cubicBezTo>
                      <a:pt x="1152889" y="109276"/>
                      <a:pt x="1115338" y="109537"/>
                      <a:pt x="1133475" y="109537"/>
                    </a:cubicBezTo>
                    <a:lnTo>
                      <a:pt x="1366837" y="38100"/>
                    </a:lnTo>
                    <a:close/>
                  </a:path>
                </a:pathLst>
              </a:custGeom>
              <a:solidFill>
                <a:srgbClr val="E99B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1" name="Полилиния 590"/>
              <p:cNvSpPr/>
              <p:nvPr/>
            </p:nvSpPr>
            <p:spPr>
              <a:xfrm>
                <a:off x="2230611" y="1259269"/>
                <a:ext cx="1509713" cy="533400"/>
              </a:xfrm>
              <a:custGeom>
                <a:gdLst>
                  <a:gd name="connsiteX0" fmla="*/ 295275 w 1509713"/>
                  <a:gd name="connsiteY0" fmla="*/ 338138 h 533400"/>
                  <a:gd name="connsiteX1" fmla="*/ 295275 w 1509713"/>
                  <a:gd name="connsiteY1" fmla="*/ 338138 h 533400"/>
                  <a:gd name="connsiteX2" fmla="*/ 242888 w 1509713"/>
                  <a:gd name="connsiteY2" fmla="*/ 328613 h 533400"/>
                  <a:gd name="connsiteX3" fmla="*/ 0 w 1509713"/>
                  <a:gd name="connsiteY3" fmla="*/ 309563 h 533400"/>
                  <a:gd name="connsiteX4" fmla="*/ 14288 w 1509713"/>
                  <a:gd name="connsiteY4" fmla="*/ 180975 h 533400"/>
                  <a:gd name="connsiteX5" fmla="*/ 119063 w 1509713"/>
                  <a:gd name="connsiteY5" fmla="*/ 42863 h 533400"/>
                  <a:gd name="connsiteX6" fmla="*/ 395288 w 1509713"/>
                  <a:gd name="connsiteY6" fmla="*/ 0 h 533400"/>
                  <a:gd name="connsiteX7" fmla="*/ 523875 w 1509713"/>
                  <a:gd name="connsiteY7" fmla="*/ 0 h 533400"/>
                  <a:gd name="connsiteX8" fmla="*/ 881063 w 1509713"/>
                  <a:gd name="connsiteY8" fmla="*/ 33338 h 533400"/>
                  <a:gd name="connsiteX9" fmla="*/ 966788 w 1509713"/>
                  <a:gd name="connsiteY9" fmla="*/ 47625 h 533400"/>
                  <a:gd name="connsiteX10" fmla="*/ 1243013 w 1509713"/>
                  <a:gd name="connsiteY10" fmla="*/ 119063 h 533400"/>
                  <a:gd name="connsiteX11" fmla="*/ 1304925 w 1509713"/>
                  <a:gd name="connsiteY11" fmla="*/ 114300 h 533400"/>
                  <a:gd name="connsiteX12" fmla="*/ 1333500 w 1509713"/>
                  <a:gd name="connsiteY12" fmla="*/ 123825 h 533400"/>
                  <a:gd name="connsiteX13" fmla="*/ 1419225 w 1509713"/>
                  <a:gd name="connsiteY13" fmla="*/ 161925 h 533400"/>
                  <a:gd name="connsiteX14" fmla="*/ 1500188 w 1509713"/>
                  <a:gd name="connsiteY14" fmla="*/ 304800 h 533400"/>
                  <a:gd name="connsiteX15" fmla="*/ 1509713 w 1509713"/>
                  <a:gd name="connsiteY15" fmla="*/ 481013 h 533400"/>
                  <a:gd name="connsiteX16" fmla="*/ 1304925 w 1509713"/>
                  <a:gd name="connsiteY16" fmla="*/ 533400 h 533400"/>
                  <a:gd name="connsiteX17" fmla="*/ 1266825 w 1509713"/>
                  <a:gd name="connsiteY17" fmla="*/ 495300 h 533400"/>
                  <a:gd name="connsiteX18" fmla="*/ 1147763 w 1509713"/>
                  <a:gd name="connsiteY18" fmla="*/ 433388 h 533400"/>
                  <a:gd name="connsiteX19" fmla="*/ 881063 w 1509713"/>
                  <a:gd name="connsiteY19" fmla="*/ 442913 h 533400"/>
                  <a:gd name="connsiteX20" fmla="*/ 828675 w 1509713"/>
                  <a:gd name="connsiteY20" fmla="*/ 442913 h 533400"/>
                  <a:gd name="connsiteX21" fmla="*/ 604838 w 1509713"/>
                  <a:gd name="connsiteY21" fmla="*/ 419100 h 533400"/>
                  <a:gd name="connsiteX22" fmla="*/ 514350 w 1509713"/>
                  <a:gd name="connsiteY22" fmla="*/ 419100 h 533400"/>
                  <a:gd name="connsiteX23" fmla="*/ 295275 w 1509713"/>
                  <a:gd name="connsiteY23" fmla="*/ 338138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9713" h="533400">
                    <a:moveTo>
                      <a:pt x="295275" y="338138"/>
                    </a:moveTo>
                    <a:lnTo>
                      <a:pt x="295275" y="338138"/>
                    </a:lnTo>
                    <a:lnTo>
                      <a:pt x="242888" y="328613"/>
                    </a:lnTo>
                    <a:lnTo>
                      <a:pt x="0" y="309563"/>
                    </a:lnTo>
                    <a:lnTo>
                      <a:pt x="14288" y="180975"/>
                    </a:lnTo>
                    <a:lnTo>
                      <a:pt x="119063" y="42863"/>
                    </a:lnTo>
                    <a:lnTo>
                      <a:pt x="395288" y="0"/>
                    </a:lnTo>
                    <a:lnTo>
                      <a:pt x="523875" y="0"/>
                    </a:lnTo>
                    <a:lnTo>
                      <a:pt x="881063" y="33338"/>
                    </a:lnTo>
                    <a:cubicBezTo>
                      <a:pt x="960384" y="48210"/>
                      <a:pt x="931420" y="47625"/>
                      <a:pt x="966788" y="47625"/>
                    </a:cubicBezTo>
                    <a:lnTo>
                      <a:pt x="1243013" y="119063"/>
                    </a:lnTo>
                    <a:cubicBezTo>
                      <a:pt x="1263650" y="117475"/>
                      <a:pt x="1284255" y="113212"/>
                      <a:pt x="1304925" y="114300"/>
                    </a:cubicBezTo>
                    <a:cubicBezTo>
                      <a:pt x="1314951" y="114828"/>
                      <a:pt x="1333500" y="123825"/>
                      <a:pt x="1333500" y="123825"/>
                    </a:cubicBezTo>
                    <a:lnTo>
                      <a:pt x="1419225" y="161925"/>
                    </a:lnTo>
                    <a:lnTo>
                      <a:pt x="1500188" y="304800"/>
                    </a:lnTo>
                    <a:lnTo>
                      <a:pt x="1509713" y="481013"/>
                    </a:lnTo>
                    <a:lnTo>
                      <a:pt x="1304925" y="533400"/>
                    </a:lnTo>
                    <a:lnTo>
                      <a:pt x="1266825" y="495300"/>
                    </a:lnTo>
                    <a:lnTo>
                      <a:pt x="1147763" y="433388"/>
                    </a:lnTo>
                    <a:lnTo>
                      <a:pt x="881063" y="442913"/>
                    </a:lnTo>
                    <a:lnTo>
                      <a:pt x="828675" y="442913"/>
                    </a:lnTo>
                    <a:lnTo>
                      <a:pt x="604838" y="419100"/>
                    </a:lnTo>
                    <a:lnTo>
                      <a:pt x="514350" y="419100"/>
                    </a:lnTo>
                    <a:lnTo>
                      <a:pt x="295275" y="338138"/>
                    </a:lnTo>
                    <a:close/>
                  </a:path>
                </a:pathLst>
              </a:custGeom>
              <a:solidFill>
                <a:srgbClr val="594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3311288" y="1638301"/>
                <a:ext cx="490538" cy="1084650"/>
              </a:xfrm>
              <a:custGeom>
                <a:gdLst>
                  <a:gd name="connsiteX0" fmla="*/ 266700 w 490538"/>
                  <a:gd name="connsiteY0" fmla="*/ 1076325 h 1076325"/>
                  <a:gd name="connsiteX1" fmla="*/ 266700 w 490538"/>
                  <a:gd name="connsiteY1" fmla="*/ 1076325 h 1076325"/>
                  <a:gd name="connsiteX2" fmla="*/ 152400 w 490538"/>
                  <a:gd name="connsiteY2" fmla="*/ 942975 h 1076325"/>
                  <a:gd name="connsiteX3" fmla="*/ 138113 w 490538"/>
                  <a:gd name="connsiteY3" fmla="*/ 904875 h 1076325"/>
                  <a:gd name="connsiteX4" fmla="*/ 90488 w 490538"/>
                  <a:gd name="connsiteY4" fmla="*/ 819150 h 1076325"/>
                  <a:gd name="connsiteX5" fmla="*/ 90488 w 490538"/>
                  <a:gd name="connsiteY5" fmla="*/ 766763 h 1076325"/>
                  <a:gd name="connsiteX6" fmla="*/ 90488 w 490538"/>
                  <a:gd name="connsiteY6" fmla="*/ 638175 h 1076325"/>
                  <a:gd name="connsiteX7" fmla="*/ 90488 w 490538"/>
                  <a:gd name="connsiteY7" fmla="*/ 576263 h 1076325"/>
                  <a:gd name="connsiteX8" fmla="*/ 90488 w 490538"/>
                  <a:gd name="connsiteY8" fmla="*/ 442913 h 1076325"/>
                  <a:gd name="connsiteX9" fmla="*/ 0 w 490538"/>
                  <a:gd name="connsiteY9" fmla="*/ 338138 h 1076325"/>
                  <a:gd name="connsiteX10" fmla="*/ 123825 w 490538"/>
                  <a:gd name="connsiteY10" fmla="*/ 271463 h 1076325"/>
                  <a:gd name="connsiteX11" fmla="*/ 195263 w 490538"/>
                  <a:gd name="connsiteY11" fmla="*/ 133350 h 1076325"/>
                  <a:gd name="connsiteX12" fmla="*/ 238125 w 490538"/>
                  <a:gd name="connsiteY12" fmla="*/ 71438 h 1076325"/>
                  <a:gd name="connsiteX13" fmla="*/ 295275 w 490538"/>
                  <a:gd name="connsiteY13" fmla="*/ 0 h 1076325"/>
                  <a:gd name="connsiteX14" fmla="*/ 419100 w 490538"/>
                  <a:gd name="connsiteY14" fmla="*/ 38100 h 1076325"/>
                  <a:gd name="connsiteX15" fmla="*/ 471488 w 490538"/>
                  <a:gd name="connsiteY15" fmla="*/ 276225 h 1076325"/>
                  <a:gd name="connsiteX16" fmla="*/ 490538 w 490538"/>
                  <a:gd name="connsiteY16" fmla="*/ 523875 h 1076325"/>
                  <a:gd name="connsiteX17" fmla="*/ 476250 w 490538"/>
                  <a:gd name="connsiteY17" fmla="*/ 728663 h 1076325"/>
                  <a:gd name="connsiteX18" fmla="*/ 452438 w 490538"/>
                  <a:gd name="connsiteY18" fmla="*/ 862013 h 1076325"/>
                  <a:gd name="connsiteX19" fmla="*/ 390525 w 490538"/>
                  <a:gd name="connsiteY19" fmla="*/ 1052513 h 1076325"/>
                  <a:gd name="connsiteX20" fmla="*/ 266700 w 490538"/>
                  <a:gd name="connsiteY20" fmla="*/ 1076325 h 10763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0538" h="1076325">
                    <a:moveTo>
                      <a:pt x="266700" y="1076325"/>
                    </a:moveTo>
                    <a:lnTo>
                      <a:pt x="266700" y="1076325"/>
                    </a:lnTo>
                    <a:lnTo>
                      <a:pt x="152400" y="942975"/>
                    </a:lnTo>
                    <a:lnTo>
                      <a:pt x="138113" y="904875"/>
                    </a:lnTo>
                    <a:lnTo>
                      <a:pt x="90488" y="819150"/>
                    </a:lnTo>
                    <a:lnTo>
                      <a:pt x="90488" y="766763"/>
                    </a:lnTo>
                    <a:lnTo>
                      <a:pt x="90488" y="638175"/>
                    </a:lnTo>
                    <a:lnTo>
                      <a:pt x="90488" y="576263"/>
                    </a:lnTo>
                    <a:lnTo>
                      <a:pt x="90488" y="442913"/>
                    </a:lnTo>
                    <a:lnTo>
                      <a:pt x="0" y="338138"/>
                    </a:lnTo>
                    <a:lnTo>
                      <a:pt x="123825" y="271463"/>
                    </a:lnTo>
                    <a:lnTo>
                      <a:pt x="195263" y="133350"/>
                    </a:lnTo>
                    <a:lnTo>
                      <a:pt x="238125" y="71438"/>
                    </a:lnTo>
                    <a:lnTo>
                      <a:pt x="295275" y="0"/>
                    </a:lnTo>
                    <a:lnTo>
                      <a:pt x="419100" y="38100"/>
                    </a:lnTo>
                    <a:lnTo>
                      <a:pt x="471488" y="276225"/>
                    </a:lnTo>
                    <a:lnTo>
                      <a:pt x="490538" y="523875"/>
                    </a:lnTo>
                    <a:lnTo>
                      <a:pt x="476250" y="728663"/>
                    </a:lnTo>
                    <a:lnTo>
                      <a:pt x="452438" y="862013"/>
                    </a:lnTo>
                    <a:lnTo>
                      <a:pt x="390525" y="1052513"/>
                    </a:lnTo>
                    <a:lnTo>
                      <a:pt x="266700" y="10763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69492"/>
                  </a:gs>
                  <a:gs pos="100000">
                    <a:srgbClr val="EAD8CA">
                      <a:shade val="100000"/>
                      <a:satMod val="115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3" name="Полилиния 592"/>
              <p:cNvSpPr/>
              <p:nvPr/>
            </p:nvSpPr>
            <p:spPr>
              <a:xfrm>
                <a:off x="1953047" y="1477050"/>
                <a:ext cx="438150" cy="1100138"/>
              </a:xfrm>
              <a:custGeom>
                <a:gdLst>
                  <a:gd name="connsiteX0" fmla="*/ 433387 w 438150"/>
                  <a:gd name="connsiteY0" fmla="*/ 1100138 h 1100138"/>
                  <a:gd name="connsiteX1" fmla="*/ 438150 w 438150"/>
                  <a:gd name="connsiteY1" fmla="*/ 928688 h 1100138"/>
                  <a:gd name="connsiteX2" fmla="*/ 361950 w 438150"/>
                  <a:gd name="connsiteY2" fmla="*/ 795338 h 1100138"/>
                  <a:gd name="connsiteX3" fmla="*/ 400050 w 438150"/>
                  <a:gd name="connsiteY3" fmla="*/ 561975 h 1100138"/>
                  <a:gd name="connsiteX4" fmla="*/ 438150 w 438150"/>
                  <a:gd name="connsiteY4" fmla="*/ 452438 h 1100138"/>
                  <a:gd name="connsiteX5" fmla="*/ 423862 w 438150"/>
                  <a:gd name="connsiteY5" fmla="*/ 233363 h 1100138"/>
                  <a:gd name="connsiteX6" fmla="*/ 409575 w 438150"/>
                  <a:gd name="connsiteY6" fmla="*/ 76200 h 1100138"/>
                  <a:gd name="connsiteX7" fmla="*/ 352425 w 438150"/>
                  <a:gd name="connsiteY7" fmla="*/ 0 h 1100138"/>
                  <a:gd name="connsiteX8" fmla="*/ 233362 w 438150"/>
                  <a:gd name="connsiteY8" fmla="*/ 214313 h 1100138"/>
                  <a:gd name="connsiteX9" fmla="*/ 133350 w 438150"/>
                  <a:gd name="connsiteY9" fmla="*/ 400050 h 1100138"/>
                  <a:gd name="connsiteX10" fmla="*/ 109537 w 438150"/>
                  <a:gd name="connsiteY10" fmla="*/ 433388 h 1100138"/>
                  <a:gd name="connsiteX11" fmla="*/ 100012 w 438150"/>
                  <a:gd name="connsiteY11" fmla="*/ 452438 h 1100138"/>
                  <a:gd name="connsiteX12" fmla="*/ 52387 w 438150"/>
                  <a:gd name="connsiteY12" fmla="*/ 614363 h 1100138"/>
                  <a:gd name="connsiteX13" fmla="*/ 0 w 438150"/>
                  <a:gd name="connsiteY13" fmla="*/ 838200 h 1100138"/>
                  <a:gd name="connsiteX14" fmla="*/ 52387 w 438150"/>
                  <a:gd name="connsiteY14" fmla="*/ 952500 h 1100138"/>
                  <a:gd name="connsiteX15" fmla="*/ 247650 w 438150"/>
                  <a:gd name="connsiteY15" fmla="*/ 1062038 h 1100138"/>
                  <a:gd name="connsiteX16" fmla="*/ 304800 w 438150"/>
                  <a:gd name="connsiteY16" fmla="*/ 1062038 h 1100138"/>
                  <a:gd name="connsiteX17" fmla="*/ 433387 w 438150"/>
                  <a:gd name="connsiteY17" fmla="*/ 1100138 h 1100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50" h="1100138">
                    <a:moveTo>
                      <a:pt x="433387" y="1100138"/>
                    </a:moveTo>
                    <a:lnTo>
                      <a:pt x="438150" y="928688"/>
                    </a:lnTo>
                    <a:lnTo>
                      <a:pt x="361950" y="795338"/>
                    </a:lnTo>
                    <a:lnTo>
                      <a:pt x="400050" y="561975"/>
                    </a:lnTo>
                    <a:lnTo>
                      <a:pt x="438150" y="452438"/>
                    </a:lnTo>
                    <a:lnTo>
                      <a:pt x="423862" y="233363"/>
                    </a:lnTo>
                    <a:lnTo>
                      <a:pt x="409575" y="76200"/>
                    </a:lnTo>
                    <a:lnTo>
                      <a:pt x="352425" y="0"/>
                    </a:lnTo>
                    <a:lnTo>
                      <a:pt x="233362" y="214313"/>
                    </a:lnTo>
                    <a:lnTo>
                      <a:pt x="133350" y="400050"/>
                    </a:lnTo>
                    <a:cubicBezTo>
                      <a:pt x="125412" y="411163"/>
                      <a:pt x="116563" y="421678"/>
                      <a:pt x="109537" y="433388"/>
                    </a:cubicBezTo>
                    <a:cubicBezTo>
                      <a:pt x="93119" y="460751"/>
                      <a:pt x="113220" y="439230"/>
                      <a:pt x="100012" y="452438"/>
                    </a:cubicBezTo>
                    <a:lnTo>
                      <a:pt x="52387" y="614363"/>
                    </a:lnTo>
                    <a:lnTo>
                      <a:pt x="0" y="838200"/>
                    </a:lnTo>
                    <a:lnTo>
                      <a:pt x="52387" y="952500"/>
                    </a:lnTo>
                    <a:lnTo>
                      <a:pt x="247650" y="1062038"/>
                    </a:lnTo>
                    <a:lnTo>
                      <a:pt x="304800" y="1062038"/>
                    </a:lnTo>
                    <a:lnTo>
                      <a:pt x="433387" y="11001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FA596"/>
                  </a:gs>
                  <a:gs pos="100000">
                    <a:srgbClr val="F8E0D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4" name="Группа 593"/>
              <p:cNvGrpSpPr/>
              <p:nvPr/>
            </p:nvGrpSpPr>
            <p:grpSpPr>
              <a:xfrm>
                <a:off x="2299340" y="1112141"/>
                <a:ext cx="1368745" cy="1735891"/>
                <a:chOff x="2308433" y="1081429"/>
                <a:chExt cx="1344800" cy="1735891"/>
              </a:xfrm>
            </p:grpSpPr>
            <p:sp>
              <p:nvSpPr>
                <p:cNvPr id="615" name="Полилиния 614"/>
                <p:cNvSpPr/>
                <p:nvPr/>
              </p:nvSpPr>
              <p:spPr>
                <a:xfrm>
                  <a:off x="2333099" y="1081429"/>
                  <a:ext cx="1309687" cy="365580"/>
                </a:xfrm>
                <a:custGeom>
                  <a:gdLst>
                    <a:gd name="connsiteX0" fmla="*/ 514350 w 1309688"/>
                    <a:gd name="connsiteY0" fmla="*/ 242888 h 328613"/>
                    <a:gd name="connsiteX1" fmla="*/ 514350 w 1309688"/>
                    <a:gd name="connsiteY1" fmla="*/ 242888 h 328613"/>
                    <a:gd name="connsiteX2" fmla="*/ 319088 w 1309688"/>
                    <a:gd name="connsiteY2" fmla="*/ 190500 h 328613"/>
                    <a:gd name="connsiteX3" fmla="*/ 119063 w 1309688"/>
                    <a:gd name="connsiteY3" fmla="*/ 200025 h 328613"/>
                    <a:gd name="connsiteX4" fmla="*/ 0 w 1309688"/>
                    <a:gd name="connsiteY4" fmla="*/ 176213 h 328613"/>
                    <a:gd name="connsiteX5" fmla="*/ 161925 w 1309688"/>
                    <a:gd name="connsiteY5" fmla="*/ 42863 h 328613"/>
                    <a:gd name="connsiteX6" fmla="*/ 347663 w 1309688"/>
                    <a:gd name="connsiteY6" fmla="*/ 14288 h 328613"/>
                    <a:gd name="connsiteX7" fmla="*/ 404813 w 1309688"/>
                    <a:gd name="connsiteY7" fmla="*/ 14288 h 328613"/>
                    <a:gd name="connsiteX8" fmla="*/ 528638 w 1309688"/>
                    <a:gd name="connsiteY8" fmla="*/ 0 h 328613"/>
                    <a:gd name="connsiteX9" fmla="*/ 723900 w 1309688"/>
                    <a:gd name="connsiteY9" fmla="*/ 9525 h 328613"/>
                    <a:gd name="connsiteX10" fmla="*/ 776288 w 1309688"/>
                    <a:gd name="connsiteY10" fmla="*/ 14288 h 328613"/>
                    <a:gd name="connsiteX11" fmla="*/ 800100 w 1309688"/>
                    <a:gd name="connsiteY11" fmla="*/ 19050 h 328613"/>
                    <a:gd name="connsiteX12" fmla="*/ 966788 w 1309688"/>
                    <a:gd name="connsiteY12" fmla="*/ 71438 h 328613"/>
                    <a:gd name="connsiteX13" fmla="*/ 1133475 w 1309688"/>
                    <a:gd name="connsiteY13" fmla="*/ 152400 h 328613"/>
                    <a:gd name="connsiteX14" fmla="*/ 1204913 w 1309688"/>
                    <a:gd name="connsiteY14" fmla="*/ 157163 h 328613"/>
                    <a:gd name="connsiteX15" fmla="*/ 1309688 w 1309688"/>
                    <a:gd name="connsiteY15" fmla="*/ 328613 h 328613"/>
                    <a:gd name="connsiteX16" fmla="*/ 1076325 w 1309688"/>
                    <a:gd name="connsiteY16" fmla="*/ 257175 h 328613"/>
                    <a:gd name="connsiteX17" fmla="*/ 900113 w 1309688"/>
                    <a:gd name="connsiteY17" fmla="*/ 204788 h 328613"/>
                    <a:gd name="connsiteX18" fmla="*/ 747713 w 1309688"/>
                    <a:gd name="connsiteY18" fmla="*/ 228600 h 328613"/>
                    <a:gd name="connsiteX19" fmla="*/ 652463 w 1309688"/>
                    <a:gd name="connsiteY19" fmla="*/ 204788 h 328613"/>
                    <a:gd name="connsiteX20" fmla="*/ 514350 w 1309688"/>
                    <a:gd name="connsiteY20" fmla="*/ 242888 h 3286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09688" h="328613">
                      <a:moveTo>
                        <a:pt x="514350" y="242888"/>
                      </a:moveTo>
                      <a:lnTo>
                        <a:pt x="514350" y="242888"/>
                      </a:lnTo>
                      <a:lnTo>
                        <a:pt x="319088" y="190500"/>
                      </a:lnTo>
                      <a:lnTo>
                        <a:pt x="119063" y="200025"/>
                      </a:lnTo>
                      <a:lnTo>
                        <a:pt x="0" y="176213"/>
                      </a:lnTo>
                      <a:lnTo>
                        <a:pt x="161925" y="42863"/>
                      </a:lnTo>
                      <a:lnTo>
                        <a:pt x="347663" y="14288"/>
                      </a:lnTo>
                      <a:lnTo>
                        <a:pt x="404813" y="14288"/>
                      </a:lnTo>
                      <a:lnTo>
                        <a:pt x="528638" y="0"/>
                      </a:lnTo>
                      <a:lnTo>
                        <a:pt x="723900" y="9525"/>
                      </a:lnTo>
                      <a:cubicBezTo>
                        <a:pt x="741363" y="11113"/>
                        <a:pt x="758889" y="12113"/>
                        <a:pt x="776288" y="14288"/>
                      </a:cubicBezTo>
                      <a:cubicBezTo>
                        <a:pt x="784320" y="15292"/>
                        <a:pt x="800100" y="19050"/>
                        <a:pt x="800100" y="19050"/>
                      </a:cubicBezTo>
                      <a:lnTo>
                        <a:pt x="966788" y="71438"/>
                      </a:lnTo>
                      <a:lnTo>
                        <a:pt x="1133475" y="152400"/>
                      </a:lnTo>
                      <a:cubicBezTo>
                        <a:pt x="1195371" y="157559"/>
                        <a:pt x="1171509" y="157163"/>
                        <a:pt x="1204913" y="157163"/>
                      </a:cubicBezTo>
                      <a:lnTo>
                        <a:pt x="1309688" y="328613"/>
                      </a:lnTo>
                      <a:lnTo>
                        <a:pt x="1076325" y="257175"/>
                      </a:lnTo>
                      <a:lnTo>
                        <a:pt x="900113" y="204788"/>
                      </a:lnTo>
                      <a:lnTo>
                        <a:pt x="747713" y="228600"/>
                      </a:lnTo>
                      <a:lnTo>
                        <a:pt x="652463" y="204788"/>
                      </a:lnTo>
                      <a:lnTo>
                        <a:pt x="514350" y="242888"/>
                      </a:lnTo>
                      <a:close/>
                    </a:path>
                  </a:pathLst>
                </a:custGeom>
                <a:solidFill>
                  <a:srgbClr val="6120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6" name="Полилиния 615"/>
                <p:cNvSpPr/>
                <p:nvPr/>
              </p:nvSpPr>
              <p:spPr>
                <a:xfrm>
                  <a:off x="2310208" y="1252623"/>
                  <a:ext cx="1343025" cy="338137"/>
                </a:xfrm>
                <a:custGeom>
                  <a:gdLst>
                    <a:gd name="connsiteX0" fmla="*/ 109537 w 1343025"/>
                    <a:gd name="connsiteY0" fmla="*/ 266700 h 338137"/>
                    <a:gd name="connsiteX1" fmla="*/ 109537 w 1343025"/>
                    <a:gd name="connsiteY1" fmla="*/ 266700 h 338137"/>
                    <a:gd name="connsiteX2" fmla="*/ 0 w 1343025"/>
                    <a:gd name="connsiteY2" fmla="*/ 147637 h 338137"/>
                    <a:gd name="connsiteX3" fmla="*/ 0 w 1343025"/>
                    <a:gd name="connsiteY3" fmla="*/ 52387 h 338137"/>
                    <a:gd name="connsiteX4" fmla="*/ 95250 w 1343025"/>
                    <a:gd name="connsiteY4" fmla="*/ 28575 h 338137"/>
                    <a:gd name="connsiteX5" fmla="*/ 152400 w 1343025"/>
                    <a:gd name="connsiteY5" fmla="*/ 47625 h 338137"/>
                    <a:gd name="connsiteX6" fmla="*/ 200025 w 1343025"/>
                    <a:gd name="connsiteY6" fmla="*/ 19050 h 338137"/>
                    <a:gd name="connsiteX7" fmla="*/ 223837 w 1343025"/>
                    <a:gd name="connsiteY7" fmla="*/ 52387 h 338137"/>
                    <a:gd name="connsiteX8" fmla="*/ 280987 w 1343025"/>
                    <a:gd name="connsiteY8" fmla="*/ 0 h 338137"/>
                    <a:gd name="connsiteX9" fmla="*/ 323850 w 1343025"/>
                    <a:gd name="connsiteY9" fmla="*/ 23812 h 338137"/>
                    <a:gd name="connsiteX10" fmla="*/ 409575 w 1343025"/>
                    <a:gd name="connsiteY10" fmla="*/ 19050 h 338137"/>
                    <a:gd name="connsiteX11" fmla="*/ 476250 w 1343025"/>
                    <a:gd name="connsiteY11" fmla="*/ 52387 h 338137"/>
                    <a:gd name="connsiteX12" fmla="*/ 519112 w 1343025"/>
                    <a:gd name="connsiteY12" fmla="*/ 42862 h 338137"/>
                    <a:gd name="connsiteX13" fmla="*/ 581025 w 1343025"/>
                    <a:gd name="connsiteY13" fmla="*/ 33337 h 338137"/>
                    <a:gd name="connsiteX14" fmla="*/ 695325 w 1343025"/>
                    <a:gd name="connsiteY14" fmla="*/ 42862 h 338137"/>
                    <a:gd name="connsiteX15" fmla="*/ 733425 w 1343025"/>
                    <a:gd name="connsiteY15" fmla="*/ 61912 h 338137"/>
                    <a:gd name="connsiteX16" fmla="*/ 804862 w 1343025"/>
                    <a:gd name="connsiteY16" fmla="*/ 61912 h 338137"/>
                    <a:gd name="connsiteX17" fmla="*/ 890587 w 1343025"/>
                    <a:gd name="connsiteY17" fmla="*/ 66675 h 338137"/>
                    <a:gd name="connsiteX18" fmla="*/ 995362 w 1343025"/>
                    <a:gd name="connsiteY18" fmla="*/ 38100 h 338137"/>
                    <a:gd name="connsiteX19" fmla="*/ 1062037 w 1343025"/>
                    <a:gd name="connsiteY19" fmla="*/ 100012 h 338137"/>
                    <a:gd name="connsiteX20" fmla="*/ 1157287 w 1343025"/>
                    <a:gd name="connsiteY20" fmla="*/ 119062 h 338137"/>
                    <a:gd name="connsiteX21" fmla="*/ 1233487 w 1343025"/>
                    <a:gd name="connsiteY21" fmla="*/ 147637 h 338137"/>
                    <a:gd name="connsiteX22" fmla="*/ 1290637 w 1343025"/>
                    <a:gd name="connsiteY22" fmla="*/ 195262 h 338137"/>
                    <a:gd name="connsiteX23" fmla="*/ 1343025 w 1343025"/>
                    <a:gd name="connsiteY23" fmla="*/ 252412 h 338137"/>
                    <a:gd name="connsiteX24" fmla="*/ 1333500 w 1343025"/>
                    <a:gd name="connsiteY24" fmla="*/ 333375 h 338137"/>
                    <a:gd name="connsiteX25" fmla="*/ 1290637 w 1343025"/>
                    <a:gd name="connsiteY25" fmla="*/ 323850 h 338137"/>
                    <a:gd name="connsiteX26" fmla="*/ 1262062 w 1343025"/>
                    <a:gd name="connsiteY26" fmla="*/ 328612 h 338137"/>
                    <a:gd name="connsiteX27" fmla="*/ 1243012 w 1343025"/>
                    <a:gd name="connsiteY27" fmla="*/ 333375 h 338137"/>
                    <a:gd name="connsiteX28" fmla="*/ 1214437 w 1343025"/>
                    <a:gd name="connsiteY28" fmla="*/ 338137 h 338137"/>
                    <a:gd name="connsiteX29" fmla="*/ 1062037 w 1343025"/>
                    <a:gd name="connsiteY29" fmla="*/ 309562 h 338137"/>
                    <a:gd name="connsiteX30" fmla="*/ 1014412 w 1343025"/>
                    <a:gd name="connsiteY30" fmla="*/ 319087 h 338137"/>
                    <a:gd name="connsiteX31" fmla="*/ 957262 w 1343025"/>
                    <a:gd name="connsiteY31" fmla="*/ 314325 h 338137"/>
                    <a:gd name="connsiteX32" fmla="*/ 947737 w 1343025"/>
                    <a:gd name="connsiteY32" fmla="*/ 314325 h 338137"/>
                    <a:gd name="connsiteX33" fmla="*/ 828675 w 1343025"/>
                    <a:gd name="connsiteY33" fmla="*/ 309562 h 338137"/>
                    <a:gd name="connsiteX34" fmla="*/ 690562 w 1343025"/>
                    <a:gd name="connsiteY34" fmla="*/ 314325 h 338137"/>
                    <a:gd name="connsiteX35" fmla="*/ 614362 w 1343025"/>
                    <a:gd name="connsiteY35" fmla="*/ 319087 h 338137"/>
                    <a:gd name="connsiteX36" fmla="*/ 561975 w 1343025"/>
                    <a:gd name="connsiteY36" fmla="*/ 328612 h 338137"/>
                    <a:gd name="connsiteX37" fmla="*/ 476250 w 1343025"/>
                    <a:gd name="connsiteY37" fmla="*/ 323850 h 338137"/>
                    <a:gd name="connsiteX38" fmla="*/ 404812 w 1343025"/>
                    <a:gd name="connsiteY38" fmla="*/ 319087 h 338137"/>
                    <a:gd name="connsiteX39" fmla="*/ 366712 w 1343025"/>
                    <a:gd name="connsiteY39" fmla="*/ 304800 h 338137"/>
                    <a:gd name="connsiteX40" fmla="*/ 204787 w 1343025"/>
                    <a:gd name="connsiteY40" fmla="*/ 285750 h 338137"/>
                    <a:gd name="connsiteX41" fmla="*/ 109537 w 1343025"/>
                    <a:gd name="connsiteY41" fmla="*/ 266700 h 33813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3025" h="338137">
                      <a:moveTo>
                        <a:pt x="109537" y="266700"/>
                      </a:moveTo>
                      <a:lnTo>
                        <a:pt x="109537" y="266700"/>
                      </a:lnTo>
                      <a:lnTo>
                        <a:pt x="0" y="147637"/>
                      </a:lnTo>
                      <a:lnTo>
                        <a:pt x="0" y="52387"/>
                      </a:lnTo>
                      <a:lnTo>
                        <a:pt x="95250" y="28575"/>
                      </a:lnTo>
                      <a:lnTo>
                        <a:pt x="152400" y="47625"/>
                      </a:lnTo>
                      <a:lnTo>
                        <a:pt x="200025" y="19050"/>
                      </a:lnTo>
                      <a:lnTo>
                        <a:pt x="223837" y="52387"/>
                      </a:lnTo>
                      <a:lnTo>
                        <a:pt x="280987" y="0"/>
                      </a:lnTo>
                      <a:lnTo>
                        <a:pt x="323850" y="23812"/>
                      </a:lnTo>
                      <a:lnTo>
                        <a:pt x="409575" y="19050"/>
                      </a:lnTo>
                      <a:lnTo>
                        <a:pt x="476250" y="52387"/>
                      </a:lnTo>
                      <a:cubicBezTo>
                        <a:pt x="520690" y="47450"/>
                        <a:pt x="519112" y="62000"/>
                        <a:pt x="519112" y="42862"/>
                      </a:cubicBezTo>
                      <a:lnTo>
                        <a:pt x="581025" y="33337"/>
                      </a:lnTo>
                      <a:lnTo>
                        <a:pt x="695325" y="42862"/>
                      </a:lnTo>
                      <a:lnTo>
                        <a:pt x="733425" y="61912"/>
                      </a:lnTo>
                      <a:lnTo>
                        <a:pt x="804862" y="61912"/>
                      </a:lnTo>
                      <a:lnTo>
                        <a:pt x="890587" y="66675"/>
                      </a:lnTo>
                      <a:lnTo>
                        <a:pt x="995362" y="38100"/>
                      </a:lnTo>
                      <a:lnTo>
                        <a:pt x="1062037" y="100012"/>
                      </a:lnTo>
                      <a:lnTo>
                        <a:pt x="1157287" y="119062"/>
                      </a:lnTo>
                      <a:lnTo>
                        <a:pt x="1233487" y="147637"/>
                      </a:lnTo>
                      <a:lnTo>
                        <a:pt x="1290637" y="195262"/>
                      </a:lnTo>
                      <a:lnTo>
                        <a:pt x="1343025" y="252412"/>
                      </a:lnTo>
                      <a:lnTo>
                        <a:pt x="1333500" y="333375"/>
                      </a:lnTo>
                      <a:cubicBezTo>
                        <a:pt x="1319212" y="330200"/>
                        <a:pt x="1305241" y="324824"/>
                        <a:pt x="1290637" y="323850"/>
                      </a:cubicBezTo>
                      <a:cubicBezTo>
                        <a:pt x="1281002" y="323208"/>
                        <a:pt x="1271488" y="326517"/>
                        <a:pt x="1262062" y="328612"/>
                      </a:cubicBezTo>
                      <a:cubicBezTo>
                        <a:pt x="1238369" y="333877"/>
                        <a:pt x="1255293" y="333375"/>
                        <a:pt x="1243012" y="333375"/>
                      </a:cubicBezTo>
                      <a:lnTo>
                        <a:pt x="1214437" y="338137"/>
                      </a:lnTo>
                      <a:lnTo>
                        <a:pt x="1062037" y="309562"/>
                      </a:lnTo>
                      <a:cubicBezTo>
                        <a:pt x="1046162" y="312737"/>
                        <a:pt x="1030585" y="318352"/>
                        <a:pt x="1014412" y="319087"/>
                      </a:cubicBezTo>
                      <a:cubicBezTo>
                        <a:pt x="995316" y="319955"/>
                        <a:pt x="976329" y="315687"/>
                        <a:pt x="957262" y="314325"/>
                      </a:cubicBezTo>
                      <a:cubicBezTo>
                        <a:pt x="954095" y="314099"/>
                        <a:pt x="950912" y="314325"/>
                        <a:pt x="947737" y="314325"/>
                      </a:cubicBezTo>
                      <a:lnTo>
                        <a:pt x="828675" y="309562"/>
                      </a:lnTo>
                      <a:cubicBezTo>
                        <a:pt x="743399" y="328512"/>
                        <a:pt x="825148" y="314325"/>
                        <a:pt x="690562" y="314325"/>
                      </a:cubicBezTo>
                      <a:cubicBezTo>
                        <a:pt x="665112" y="314325"/>
                        <a:pt x="639762" y="317500"/>
                        <a:pt x="614362" y="319087"/>
                      </a:cubicBezTo>
                      <a:cubicBezTo>
                        <a:pt x="578257" y="331122"/>
                        <a:pt x="595827" y="328612"/>
                        <a:pt x="561975" y="328612"/>
                      </a:cubicBezTo>
                      <a:lnTo>
                        <a:pt x="476250" y="323850"/>
                      </a:lnTo>
                      <a:cubicBezTo>
                        <a:pt x="426481" y="329379"/>
                        <a:pt x="444879" y="333396"/>
                        <a:pt x="404812" y="319087"/>
                      </a:cubicBezTo>
                      <a:cubicBezTo>
                        <a:pt x="392039" y="314525"/>
                        <a:pt x="366712" y="304800"/>
                        <a:pt x="366712" y="304800"/>
                      </a:cubicBezTo>
                      <a:lnTo>
                        <a:pt x="204787" y="285750"/>
                      </a:lnTo>
                      <a:cubicBezTo>
                        <a:pt x="158397" y="290904"/>
                        <a:pt x="174783" y="296940"/>
                        <a:pt x="109537" y="266700"/>
                      </a:cubicBezTo>
                      <a:close/>
                    </a:path>
                  </a:pathLst>
                </a:custGeom>
                <a:solidFill>
                  <a:srgbClr val="7864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7" name="Полилиния 616"/>
                <p:cNvSpPr/>
                <p:nvPr/>
              </p:nvSpPr>
              <p:spPr>
                <a:xfrm>
                  <a:off x="2308433" y="1317131"/>
                  <a:ext cx="1336509" cy="1500189"/>
                </a:xfrm>
                <a:custGeom>
                  <a:gdLst>
                    <a:gd name="connsiteX0" fmla="*/ 152400 w 1328738"/>
                    <a:gd name="connsiteY0" fmla="*/ 709613 h 1500188"/>
                    <a:gd name="connsiteX1" fmla="*/ 209550 w 1328738"/>
                    <a:gd name="connsiteY1" fmla="*/ 542925 h 1500188"/>
                    <a:gd name="connsiteX2" fmla="*/ 219075 w 1328738"/>
                    <a:gd name="connsiteY2" fmla="*/ 404813 h 1500188"/>
                    <a:gd name="connsiteX3" fmla="*/ 166688 w 1328738"/>
                    <a:gd name="connsiteY3" fmla="*/ 214313 h 1500188"/>
                    <a:gd name="connsiteX4" fmla="*/ 57150 w 1328738"/>
                    <a:gd name="connsiteY4" fmla="*/ 161925 h 1500188"/>
                    <a:gd name="connsiteX5" fmla="*/ 0 w 1328738"/>
                    <a:gd name="connsiteY5" fmla="*/ 90488 h 1500188"/>
                    <a:gd name="connsiteX6" fmla="*/ 76200 w 1328738"/>
                    <a:gd name="connsiteY6" fmla="*/ 114300 h 1500188"/>
                    <a:gd name="connsiteX7" fmla="*/ 90488 w 1328738"/>
                    <a:gd name="connsiteY7" fmla="*/ 61913 h 1500188"/>
                    <a:gd name="connsiteX8" fmla="*/ 152400 w 1328738"/>
                    <a:gd name="connsiteY8" fmla="*/ 80963 h 1500188"/>
                    <a:gd name="connsiteX9" fmla="*/ 195263 w 1328738"/>
                    <a:gd name="connsiteY9" fmla="*/ 33338 h 1500188"/>
                    <a:gd name="connsiteX10" fmla="*/ 247650 w 1328738"/>
                    <a:gd name="connsiteY10" fmla="*/ 80963 h 1500188"/>
                    <a:gd name="connsiteX11" fmla="*/ 304800 w 1328738"/>
                    <a:gd name="connsiteY11" fmla="*/ 0 h 1500188"/>
                    <a:gd name="connsiteX12" fmla="*/ 361950 w 1328738"/>
                    <a:gd name="connsiteY12" fmla="*/ 66675 h 1500188"/>
                    <a:gd name="connsiteX13" fmla="*/ 400050 w 1328738"/>
                    <a:gd name="connsiteY13" fmla="*/ 23813 h 1500188"/>
                    <a:gd name="connsiteX14" fmla="*/ 481013 w 1328738"/>
                    <a:gd name="connsiteY14" fmla="*/ 100013 h 1500188"/>
                    <a:gd name="connsiteX15" fmla="*/ 500063 w 1328738"/>
                    <a:gd name="connsiteY15" fmla="*/ 76200 h 1500188"/>
                    <a:gd name="connsiteX16" fmla="*/ 581025 w 1328738"/>
                    <a:gd name="connsiteY16" fmla="*/ 100013 h 1500188"/>
                    <a:gd name="connsiteX17" fmla="*/ 661988 w 1328738"/>
                    <a:gd name="connsiteY17" fmla="*/ 28575 h 1500188"/>
                    <a:gd name="connsiteX18" fmla="*/ 681038 w 1328738"/>
                    <a:gd name="connsiteY18" fmla="*/ 95250 h 1500188"/>
                    <a:gd name="connsiteX19" fmla="*/ 728663 w 1328738"/>
                    <a:gd name="connsiteY19" fmla="*/ 119063 h 1500188"/>
                    <a:gd name="connsiteX20" fmla="*/ 804863 w 1328738"/>
                    <a:gd name="connsiteY20" fmla="*/ 104775 h 1500188"/>
                    <a:gd name="connsiteX21" fmla="*/ 814388 w 1328738"/>
                    <a:gd name="connsiteY21" fmla="*/ 176213 h 1500188"/>
                    <a:gd name="connsiteX22" fmla="*/ 847725 w 1328738"/>
                    <a:gd name="connsiteY22" fmla="*/ 152400 h 1500188"/>
                    <a:gd name="connsiteX23" fmla="*/ 909638 w 1328738"/>
                    <a:gd name="connsiteY23" fmla="*/ 109538 h 1500188"/>
                    <a:gd name="connsiteX24" fmla="*/ 1019175 w 1328738"/>
                    <a:gd name="connsiteY24" fmla="*/ 152400 h 1500188"/>
                    <a:gd name="connsiteX25" fmla="*/ 1004888 w 1328738"/>
                    <a:gd name="connsiteY25" fmla="*/ 214313 h 1500188"/>
                    <a:gd name="connsiteX26" fmla="*/ 1090613 w 1328738"/>
                    <a:gd name="connsiteY26" fmla="*/ 180975 h 1500188"/>
                    <a:gd name="connsiteX27" fmla="*/ 1147763 w 1328738"/>
                    <a:gd name="connsiteY27" fmla="*/ 200025 h 1500188"/>
                    <a:gd name="connsiteX28" fmla="*/ 1223963 w 1328738"/>
                    <a:gd name="connsiteY28" fmla="*/ 171450 h 1500188"/>
                    <a:gd name="connsiteX29" fmla="*/ 1276350 w 1328738"/>
                    <a:gd name="connsiteY29" fmla="*/ 214313 h 1500188"/>
                    <a:gd name="connsiteX30" fmla="*/ 1328738 w 1328738"/>
                    <a:gd name="connsiteY30" fmla="*/ 247650 h 1500188"/>
                    <a:gd name="connsiteX31" fmla="*/ 1262063 w 1328738"/>
                    <a:gd name="connsiteY31" fmla="*/ 285750 h 1500188"/>
                    <a:gd name="connsiteX32" fmla="*/ 1262063 w 1328738"/>
                    <a:gd name="connsiteY32" fmla="*/ 328613 h 1500188"/>
                    <a:gd name="connsiteX33" fmla="*/ 1176338 w 1328738"/>
                    <a:gd name="connsiteY33" fmla="*/ 271463 h 1500188"/>
                    <a:gd name="connsiteX34" fmla="*/ 1019175 w 1328738"/>
                    <a:gd name="connsiteY34" fmla="*/ 271463 h 1500188"/>
                    <a:gd name="connsiteX35" fmla="*/ 923925 w 1328738"/>
                    <a:gd name="connsiteY35" fmla="*/ 433388 h 1500188"/>
                    <a:gd name="connsiteX36" fmla="*/ 919163 w 1328738"/>
                    <a:gd name="connsiteY36" fmla="*/ 509588 h 1500188"/>
                    <a:gd name="connsiteX37" fmla="*/ 942975 w 1328738"/>
                    <a:gd name="connsiteY37" fmla="*/ 647700 h 1500188"/>
                    <a:gd name="connsiteX38" fmla="*/ 990600 w 1328738"/>
                    <a:gd name="connsiteY38" fmla="*/ 785813 h 1500188"/>
                    <a:gd name="connsiteX39" fmla="*/ 1038225 w 1328738"/>
                    <a:gd name="connsiteY39" fmla="*/ 828675 h 1500188"/>
                    <a:gd name="connsiteX40" fmla="*/ 1023938 w 1328738"/>
                    <a:gd name="connsiteY40" fmla="*/ 923925 h 1500188"/>
                    <a:gd name="connsiteX41" fmla="*/ 1000125 w 1328738"/>
                    <a:gd name="connsiteY41" fmla="*/ 1114425 h 1500188"/>
                    <a:gd name="connsiteX42" fmla="*/ 1033463 w 1328738"/>
                    <a:gd name="connsiteY42" fmla="*/ 1238250 h 1500188"/>
                    <a:gd name="connsiteX43" fmla="*/ 1066800 w 1328738"/>
                    <a:gd name="connsiteY43" fmla="*/ 1323975 h 1500188"/>
                    <a:gd name="connsiteX44" fmla="*/ 914400 w 1328738"/>
                    <a:gd name="connsiteY44" fmla="*/ 1452563 h 1500188"/>
                    <a:gd name="connsiteX45" fmla="*/ 676275 w 1328738"/>
                    <a:gd name="connsiteY45" fmla="*/ 1500188 h 1500188"/>
                    <a:gd name="connsiteX46" fmla="*/ 509588 w 1328738"/>
                    <a:gd name="connsiteY46" fmla="*/ 1404938 h 1500188"/>
                    <a:gd name="connsiteX47" fmla="*/ 471488 w 1328738"/>
                    <a:gd name="connsiteY47" fmla="*/ 1381125 h 1500188"/>
                    <a:gd name="connsiteX48" fmla="*/ 338138 w 1328738"/>
                    <a:gd name="connsiteY48" fmla="*/ 1295400 h 1500188"/>
                    <a:gd name="connsiteX49" fmla="*/ 319088 w 1328738"/>
                    <a:gd name="connsiteY49" fmla="*/ 1252538 h 1500188"/>
                    <a:gd name="connsiteX50" fmla="*/ 276225 w 1328738"/>
                    <a:gd name="connsiteY50" fmla="*/ 1228725 h 1500188"/>
                    <a:gd name="connsiteX51" fmla="*/ 157163 w 1328738"/>
                    <a:gd name="connsiteY51" fmla="*/ 1138238 h 1500188"/>
                    <a:gd name="connsiteX52" fmla="*/ 90488 w 1328738"/>
                    <a:gd name="connsiteY52" fmla="*/ 971550 h 1500188"/>
                    <a:gd name="connsiteX53" fmla="*/ 71438 w 1328738"/>
                    <a:gd name="connsiteY53" fmla="*/ 804863 h 1500188"/>
                    <a:gd name="connsiteX54" fmla="*/ 152400 w 1328738"/>
                    <a:gd name="connsiteY54" fmla="*/ 709613 h 15001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328738" h="1500188">
                      <a:moveTo>
                        <a:pt x="152400" y="709613"/>
                      </a:moveTo>
                      <a:lnTo>
                        <a:pt x="209550" y="542925"/>
                      </a:lnTo>
                      <a:lnTo>
                        <a:pt x="219075" y="404813"/>
                      </a:lnTo>
                      <a:lnTo>
                        <a:pt x="166688" y="214313"/>
                      </a:lnTo>
                      <a:lnTo>
                        <a:pt x="57150" y="161925"/>
                      </a:lnTo>
                      <a:lnTo>
                        <a:pt x="0" y="90488"/>
                      </a:lnTo>
                      <a:lnTo>
                        <a:pt x="76200" y="114300"/>
                      </a:lnTo>
                      <a:lnTo>
                        <a:pt x="90488" y="61913"/>
                      </a:lnTo>
                      <a:lnTo>
                        <a:pt x="152400" y="80963"/>
                      </a:lnTo>
                      <a:lnTo>
                        <a:pt x="195263" y="33338"/>
                      </a:lnTo>
                      <a:lnTo>
                        <a:pt x="247650" y="80963"/>
                      </a:lnTo>
                      <a:lnTo>
                        <a:pt x="304800" y="0"/>
                      </a:lnTo>
                      <a:lnTo>
                        <a:pt x="361950" y="66675"/>
                      </a:lnTo>
                      <a:lnTo>
                        <a:pt x="400050" y="23813"/>
                      </a:lnTo>
                      <a:lnTo>
                        <a:pt x="481013" y="100013"/>
                      </a:lnTo>
                      <a:lnTo>
                        <a:pt x="500063" y="76200"/>
                      </a:lnTo>
                      <a:lnTo>
                        <a:pt x="581025" y="100013"/>
                      </a:lnTo>
                      <a:lnTo>
                        <a:pt x="661988" y="28575"/>
                      </a:lnTo>
                      <a:lnTo>
                        <a:pt x="681038" y="95250"/>
                      </a:lnTo>
                      <a:lnTo>
                        <a:pt x="728663" y="119063"/>
                      </a:lnTo>
                      <a:lnTo>
                        <a:pt x="804863" y="104775"/>
                      </a:lnTo>
                      <a:lnTo>
                        <a:pt x="814388" y="176213"/>
                      </a:lnTo>
                      <a:lnTo>
                        <a:pt x="847725" y="152400"/>
                      </a:lnTo>
                      <a:lnTo>
                        <a:pt x="909638" y="109538"/>
                      </a:lnTo>
                      <a:lnTo>
                        <a:pt x="1019175" y="152400"/>
                      </a:lnTo>
                      <a:lnTo>
                        <a:pt x="1004888" y="214313"/>
                      </a:lnTo>
                      <a:lnTo>
                        <a:pt x="1090613" y="180975"/>
                      </a:lnTo>
                      <a:lnTo>
                        <a:pt x="1147763" y="200025"/>
                      </a:lnTo>
                      <a:lnTo>
                        <a:pt x="1223963" y="171450"/>
                      </a:lnTo>
                      <a:lnTo>
                        <a:pt x="1276350" y="214313"/>
                      </a:lnTo>
                      <a:lnTo>
                        <a:pt x="1328738" y="247650"/>
                      </a:lnTo>
                      <a:lnTo>
                        <a:pt x="1262063" y="285750"/>
                      </a:lnTo>
                      <a:lnTo>
                        <a:pt x="1262063" y="328613"/>
                      </a:lnTo>
                      <a:lnTo>
                        <a:pt x="1176338" y="271463"/>
                      </a:lnTo>
                      <a:lnTo>
                        <a:pt x="1019175" y="271463"/>
                      </a:lnTo>
                      <a:lnTo>
                        <a:pt x="923925" y="433388"/>
                      </a:lnTo>
                      <a:lnTo>
                        <a:pt x="919163" y="509588"/>
                      </a:lnTo>
                      <a:lnTo>
                        <a:pt x="942975" y="647700"/>
                      </a:lnTo>
                      <a:lnTo>
                        <a:pt x="990600" y="785813"/>
                      </a:lnTo>
                      <a:lnTo>
                        <a:pt x="1038225" y="828675"/>
                      </a:lnTo>
                      <a:lnTo>
                        <a:pt x="1023938" y="923925"/>
                      </a:lnTo>
                      <a:lnTo>
                        <a:pt x="1000125" y="1114425"/>
                      </a:lnTo>
                      <a:lnTo>
                        <a:pt x="1033463" y="1238250"/>
                      </a:lnTo>
                      <a:lnTo>
                        <a:pt x="1066800" y="1323975"/>
                      </a:lnTo>
                      <a:lnTo>
                        <a:pt x="914400" y="1452563"/>
                      </a:lnTo>
                      <a:lnTo>
                        <a:pt x="676275" y="1500188"/>
                      </a:lnTo>
                      <a:lnTo>
                        <a:pt x="509588" y="1404938"/>
                      </a:lnTo>
                      <a:lnTo>
                        <a:pt x="471488" y="1381125"/>
                      </a:lnTo>
                      <a:lnTo>
                        <a:pt x="338138" y="1295400"/>
                      </a:lnTo>
                      <a:lnTo>
                        <a:pt x="319088" y="1252538"/>
                      </a:lnTo>
                      <a:lnTo>
                        <a:pt x="276225" y="1228725"/>
                      </a:lnTo>
                      <a:lnTo>
                        <a:pt x="157163" y="1138238"/>
                      </a:lnTo>
                      <a:lnTo>
                        <a:pt x="90488" y="971550"/>
                      </a:lnTo>
                      <a:lnTo>
                        <a:pt x="71438" y="804863"/>
                      </a:lnTo>
                      <a:lnTo>
                        <a:pt x="152400" y="7096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18B7B"/>
                    </a:gs>
                    <a:gs pos="100000">
                      <a:srgbClr val="F1C4A3"/>
                    </a:gs>
                    <a:gs pos="48000">
                      <a:srgbClr val="EFE8D6">
                        <a:shade val="100000"/>
                        <a:satMod val="115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95" name="Группа 594"/>
              <p:cNvGrpSpPr/>
              <p:nvPr/>
            </p:nvGrpSpPr>
            <p:grpSpPr>
              <a:xfrm>
                <a:off x="2434194" y="1723747"/>
                <a:ext cx="847725" cy="647701"/>
                <a:chOff x="2434194" y="1723747"/>
                <a:chExt cx="847725" cy="647701"/>
              </a:xfrm>
            </p:grpSpPr>
            <p:sp>
              <p:nvSpPr>
                <p:cNvPr id="610" name="Полилиния 609"/>
                <p:cNvSpPr/>
                <p:nvPr/>
              </p:nvSpPr>
              <p:spPr>
                <a:xfrm>
                  <a:off x="2434194" y="1723747"/>
                  <a:ext cx="847725" cy="471488"/>
                </a:xfrm>
                <a:custGeom>
                  <a:gdLst>
                    <a:gd name="connsiteX0" fmla="*/ 719138 w 847725"/>
                    <a:gd name="connsiteY0" fmla="*/ 342900 h 471488"/>
                    <a:gd name="connsiteX1" fmla="*/ 642938 w 847725"/>
                    <a:gd name="connsiteY1" fmla="*/ 252413 h 471488"/>
                    <a:gd name="connsiteX2" fmla="*/ 657225 w 847725"/>
                    <a:gd name="connsiteY2" fmla="*/ 142875 h 471488"/>
                    <a:gd name="connsiteX3" fmla="*/ 642938 w 847725"/>
                    <a:gd name="connsiteY3" fmla="*/ 71438 h 471488"/>
                    <a:gd name="connsiteX4" fmla="*/ 642938 w 847725"/>
                    <a:gd name="connsiteY4" fmla="*/ 71438 h 471488"/>
                    <a:gd name="connsiteX5" fmla="*/ 581025 w 847725"/>
                    <a:gd name="connsiteY5" fmla="*/ 95250 h 471488"/>
                    <a:gd name="connsiteX6" fmla="*/ 566738 w 847725"/>
                    <a:gd name="connsiteY6" fmla="*/ 57150 h 471488"/>
                    <a:gd name="connsiteX7" fmla="*/ 561975 w 847725"/>
                    <a:gd name="connsiteY7" fmla="*/ 42863 h 471488"/>
                    <a:gd name="connsiteX8" fmla="*/ 552450 w 847725"/>
                    <a:gd name="connsiteY8" fmla="*/ 33338 h 471488"/>
                    <a:gd name="connsiteX9" fmla="*/ 533400 w 847725"/>
                    <a:gd name="connsiteY9" fmla="*/ 14288 h 471488"/>
                    <a:gd name="connsiteX10" fmla="*/ 490538 w 847725"/>
                    <a:gd name="connsiteY10" fmla="*/ 47625 h 471488"/>
                    <a:gd name="connsiteX11" fmla="*/ 461963 w 847725"/>
                    <a:gd name="connsiteY11" fmla="*/ 9525 h 471488"/>
                    <a:gd name="connsiteX12" fmla="*/ 461963 w 847725"/>
                    <a:gd name="connsiteY12" fmla="*/ 9525 h 471488"/>
                    <a:gd name="connsiteX13" fmla="*/ 404813 w 847725"/>
                    <a:gd name="connsiteY13" fmla="*/ 47625 h 471488"/>
                    <a:gd name="connsiteX14" fmla="*/ 366713 w 847725"/>
                    <a:gd name="connsiteY14" fmla="*/ 0 h 471488"/>
                    <a:gd name="connsiteX15" fmla="*/ 338138 w 847725"/>
                    <a:gd name="connsiteY15" fmla="*/ 19050 h 471488"/>
                    <a:gd name="connsiteX16" fmla="*/ 276225 w 847725"/>
                    <a:gd name="connsiteY16" fmla="*/ 19050 h 471488"/>
                    <a:gd name="connsiteX17" fmla="*/ 295275 w 847725"/>
                    <a:gd name="connsiteY17" fmla="*/ 71438 h 471488"/>
                    <a:gd name="connsiteX18" fmla="*/ 214313 w 847725"/>
                    <a:gd name="connsiteY18" fmla="*/ 42863 h 471488"/>
                    <a:gd name="connsiteX19" fmla="*/ 176213 w 847725"/>
                    <a:gd name="connsiteY19" fmla="*/ 90488 h 471488"/>
                    <a:gd name="connsiteX20" fmla="*/ 171450 w 847725"/>
                    <a:gd name="connsiteY20" fmla="*/ 190500 h 471488"/>
                    <a:gd name="connsiteX21" fmla="*/ 109538 w 847725"/>
                    <a:gd name="connsiteY21" fmla="*/ 209550 h 471488"/>
                    <a:gd name="connsiteX22" fmla="*/ 104775 w 847725"/>
                    <a:gd name="connsiteY22" fmla="*/ 276225 h 471488"/>
                    <a:gd name="connsiteX23" fmla="*/ 57150 w 847725"/>
                    <a:gd name="connsiteY23" fmla="*/ 309563 h 471488"/>
                    <a:gd name="connsiteX24" fmla="*/ 0 w 847725"/>
                    <a:gd name="connsiteY24" fmla="*/ 333375 h 471488"/>
                    <a:gd name="connsiteX25" fmla="*/ 61913 w 847725"/>
                    <a:gd name="connsiteY25" fmla="*/ 323850 h 471488"/>
                    <a:gd name="connsiteX26" fmla="*/ 66675 w 847725"/>
                    <a:gd name="connsiteY26" fmla="*/ 319088 h 471488"/>
                    <a:gd name="connsiteX27" fmla="*/ 104775 w 847725"/>
                    <a:gd name="connsiteY27" fmla="*/ 357188 h 471488"/>
                    <a:gd name="connsiteX28" fmla="*/ 166688 w 847725"/>
                    <a:gd name="connsiteY28" fmla="*/ 409575 h 471488"/>
                    <a:gd name="connsiteX29" fmla="*/ 242888 w 847725"/>
                    <a:gd name="connsiteY29" fmla="*/ 419100 h 471488"/>
                    <a:gd name="connsiteX30" fmla="*/ 366713 w 847725"/>
                    <a:gd name="connsiteY30" fmla="*/ 438150 h 471488"/>
                    <a:gd name="connsiteX31" fmla="*/ 514350 w 847725"/>
                    <a:gd name="connsiteY31" fmla="*/ 466725 h 471488"/>
                    <a:gd name="connsiteX32" fmla="*/ 600075 w 847725"/>
                    <a:gd name="connsiteY32" fmla="*/ 471488 h 471488"/>
                    <a:gd name="connsiteX33" fmla="*/ 676275 w 847725"/>
                    <a:gd name="connsiteY33" fmla="*/ 419100 h 471488"/>
                    <a:gd name="connsiteX34" fmla="*/ 771525 w 847725"/>
                    <a:gd name="connsiteY34" fmla="*/ 428625 h 471488"/>
                    <a:gd name="connsiteX35" fmla="*/ 847725 w 847725"/>
                    <a:gd name="connsiteY35" fmla="*/ 428625 h 471488"/>
                    <a:gd name="connsiteX36" fmla="*/ 842963 w 847725"/>
                    <a:gd name="connsiteY36" fmla="*/ 395288 h 471488"/>
                    <a:gd name="connsiteX37" fmla="*/ 804863 w 847725"/>
                    <a:gd name="connsiteY37" fmla="*/ 376238 h 471488"/>
                    <a:gd name="connsiteX38" fmla="*/ 790575 w 847725"/>
                    <a:gd name="connsiteY38" fmla="*/ 361950 h 471488"/>
                    <a:gd name="connsiteX39" fmla="*/ 766763 w 847725"/>
                    <a:gd name="connsiteY39" fmla="*/ 357188 h 471488"/>
                    <a:gd name="connsiteX40" fmla="*/ 719138 w 847725"/>
                    <a:gd name="connsiteY40" fmla="*/ 342900 h 4714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47725" h="471488">
                      <a:moveTo>
                        <a:pt x="719138" y="342900"/>
                      </a:moveTo>
                      <a:lnTo>
                        <a:pt x="642938" y="252413"/>
                      </a:lnTo>
                      <a:lnTo>
                        <a:pt x="657225" y="142875"/>
                      </a:lnTo>
                      <a:cubicBezTo>
                        <a:pt x="639036" y="94370"/>
                        <a:pt x="642938" y="118339"/>
                        <a:pt x="642938" y="71438"/>
                      </a:cubicBezTo>
                      <a:lnTo>
                        <a:pt x="642938" y="71438"/>
                      </a:lnTo>
                      <a:lnTo>
                        <a:pt x="581025" y="95250"/>
                      </a:lnTo>
                      <a:cubicBezTo>
                        <a:pt x="576263" y="82550"/>
                        <a:pt x="571373" y="69897"/>
                        <a:pt x="566738" y="57150"/>
                      </a:cubicBezTo>
                      <a:cubicBezTo>
                        <a:pt x="565022" y="52432"/>
                        <a:pt x="564558" y="47168"/>
                        <a:pt x="561975" y="42863"/>
                      </a:cubicBezTo>
                      <a:cubicBezTo>
                        <a:pt x="559665" y="39013"/>
                        <a:pt x="555625" y="36513"/>
                        <a:pt x="552450" y="33338"/>
                      </a:cubicBezTo>
                      <a:lnTo>
                        <a:pt x="533400" y="14288"/>
                      </a:lnTo>
                      <a:lnTo>
                        <a:pt x="490538" y="47625"/>
                      </a:lnTo>
                      <a:cubicBezTo>
                        <a:pt x="474578" y="5066"/>
                        <a:pt x="489814" y="9525"/>
                        <a:pt x="461963" y="9525"/>
                      </a:cubicBezTo>
                      <a:lnTo>
                        <a:pt x="461963" y="9525"/>
                      </a:lnTo>
                      <a:lnTo>
                        <a:pt x="404813" y="47625"/>
                      </a:lnTo>
                      <a:lnTo>
                        <a:pt x="366713" y="0"/>
                      </a:lnTo>
                      <a:lnTo>
                        <a:pt x="338138" y="19050"/>
                      </a:lnTo>
                      <a:lnTo>
                        <a:pt x="276225" y="19050"/>
                      </a:lnTo>
                      <a:lnTo>
                        <a:pt x="295275" y="71438"/>
                      </a:lnTo>
                      <a:lnTo>
                        <a:pt x="214313" y="42863"/>
                      </a:lnTo>
                      <a:lnTo>
                        <a:pt x="176213" y="90488"/>
                      </a:lnTo>
                      <a:lnTo>
                        <a:pt x="171450" y="190500"/>
                      </a:lnTo>
                      <a:lnTo>
                        <a:pt x="109538" y="209550"/>
                      </a:lnTo>
                      <a:lnTo>
                        <a:pt x="104775" y="276225"/>
                      </a:lnTo>
                      <a:lnTo>
                        <a:pt x="57150" y="309563"/>
                      </a:lnTo>
                      <a:lnTo>
                        <a:pt x="0" y="333375"/>
                      </a:lnTo>
                      <a:cubicBezTo>
                        <a:pt x="13667" y="332008"/>
                        <a:pt x="44747" y="332433"/>
                        <a:pt x="61913" y="323850"/>
                      </a:cubicBezTo>
                      <a:cubicBezTo>
                        <a:pt x="63921" y="322846"/>
                        <a:pt x="65088" y="320675"/>
                        <a:pt x="66675" y="319088"/>
                      </a:cubicBezTo>
                      <a:lnTo>
                        <a:pt x="104775" y="357188"/>
                      </a:lnTo>
                      <a:lnTo>
                        <a:pt x="166688" y="409575"/>
                      </a:lnTo>
                      <a:lnTo>
                        <a:pt x="242888" y="419100"/>
                      </a:lnTo>
                      <a:lnTo>
                        <a:pt x="366713" y="438150"/>
                      </a:lnTo>
                      <a:lnTo>
                        <a:pt x="514350" y="466725"/>
                      </a:lnTo>
                      <a:lnTo>
                        <a:pt x="600075" y="471488"/>
                      </a:lnTo>
                      <a:lnTo>
                        <a:pt x="676275" y="419100"/>
                      </a:lnTo>
                      <a:lnTo>
                        <a:pt x="771525" y="428625"/>
                      </a:lnTo>
                      <a:lnTo>
                        <a:pt x="847725" y="428625"/>
                      </a:lnTo>
                      <a:lnTo>
                        <a:pt x="842963" y="395288"/>
                      </a:lnTo>
                      <a:cubicBezTo>
                        <a:pt x="830263" y="388938"/>
                        <a:pt x="816842" y="383861"/>
                        <a:pt x="804863" y="376238"/>
                      </a:cubicBezTo>
                      <a:cubicBezTo>
                        <a:pt x="799181" y="372622"/>
                        <a:pt x="796599" y="364962"/>
                        <a:pt x="790575" y="361950"/>
                      </a:cubicBezTo>
                      <a:cubicBezTo>
                        <a:pt x="783335" y="358330"/>
                        <a:pt x="774747" y="358519"/>
                        <a:pt x="766763" y="357188"/>
                      </a:cubicBezTo>
                      <a:cubicBezTo>
                        <a:pt x="727280" y="350607"/>
                        <a:pt x="744298" y="357861"/>
                        <a:pt x="719138" y="342900"/>
                      </a:cubicBezTo>
                      <a:close/>
                    </a:path>
                  </a:pathLst>
                </a:custGeom>
                <a:solidFill>
                  <a:srgbClr val="F0B1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1" name="Полилиния 610"/>
                <p:cNvSpPr/>
                <p:nvPr/>
              </p:nvSpPr>
              <p:spPr>
                <a:xfrm>
                  <a:off x="2586973" y="1873298"/>
                  <a:ext cx="471487" cy="490537"/>
                </a:xfrm>
                <a:custGeom>
                  <a:gdLst>
                    <a:gd name="connsiteX0" fmla="*/ 238125 w 471487"/>
                    <a:gd name="connsiteY0" fmla="*/ 376237 h 490537"/>
                    <a:gd name="connsiteX1" fmla="*/ 390525 w 471487"/>
                    <a:gd name="connsiteY1" fmla="*/ 319087 h 490537"/>
                    <a:gd name="connsiteX2" fmla="*/ 471487 w 471487"/>
                    <a:gd name="connsiteY2" fmla="*/ 214312 h 490537"/>
                    <a:gd name="connsiteX3" fmla="*/ 371475 w 471487"/>
                    <a:gd name="connsiteY3" fmla="*/ 142875 h 490537"/>
                    <a:gd name="connsiteX4" fmla="*/ 309562 w 471487"/>
                    <a:gd name="connsiteY4" fmla="*/ 128587 h 490537"/>
                    <a:gd name="connsiteX5" fmla="*/ 266700 w 471487"/>
                    <a:gd name="connsiteY5" fmla="*/ 4762 h 490537"/>
                    <a:gd name="connsiteX6" fmla="*/ 223837 w 471487"/>
                    <a:gd name="connsiteY6" fmla="*/ 0 h 490537"/>
                    <a:gd name="connsiteX7" fmla="*/ 100012 w 471487"/>
                    <a:gd name="connsiteY7" fmla="*/ 80962 h 490537"/>
                    <a:gd name="connsiteX8" fmla="*/ 90487 w 471487"/>
                    <a:gd name="connsiteY8" fmla="*/ 128587 h 490537"/>
                    <a:gd name="connsiteX9" fmla="*/ 0 w 471487"/>
                    <a:gd name="connsiteY9" fmla="*/ 171450 h 490537"/>
                    <a:gd name="connsiteX10" fmla="*/ 71437 w 471487"/>
                    <a:gd name="connsiteY10" fmla="*/ 209550 h 490537"/>
                    <a:gd name="connsiteX11" fmla="*/ 76200 w 471487"/>
                    <a:gd name="connsiteY11" fmla="*/ 252412 h 490537"/>
                    <a:gd name="connsiteX12" fmla="*/ 76200 w 471487"/>
                    <a:gd name="connsiteY12" fmla="*/ 252412 h 490537"/>
                    <a:gd name="connsiteX13" fmla="*/ 104775 w 471487"/>
                    <a:gd name="connsiteY13" fmla="*/ 328612 h 490537"/>
                    <a:gd name="connsiteX14" fmla="*/ 157162 w 471487"/>
                    <a:gd name="connsiteY14" fmla="*/ 400050 h 490537"/>
                    <a:gd name="connsiteX15" fmla="*/ 157162 w 471487"/>
                    <a:gd name="connsiteY15" fmla="*/ 490537 h 490537"/>
                    <a:gd name="connsiteX16" fmla="*/ 238125 w 471487"/>
                    <a:gd name="connsiteY16" fmla="*/ 376237 h 49053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1487" h="490537">
                      <a:moveTo>
                        <a:pt x="238125" y="376237"/>
                      </a:moveTo>
                      <a:lnTo>
                        <a:pt x="390525" y="319087"/>
                      </a:lnTo>
                      <a:lnTo>
                        <a:pt x="471487" y="214312"/>
                      </a:lnTo>
                      <a:lnTo>
                        <a:pt x="371475" y="142875"/>
                      </a:lnTo>
                      <a:lnTo>
                        <a:pt x="309562" y="128587"/>
                      </a:lnTo>
                      <a:lnTo>
                        <a:pt x="266700" y="4762"/>
                      </a:lnTo>
                      <a:lnTo>
                        <a:pt x="223837" y="0"/>
                      </a:lnTo>
                      <a:lnTo>
                        <a:pt x="100012" y="80962"/>
                      </a:lnTo>
                      <a:lnTo>
                        <a:pt x="90487" y="128587"/>
                      </a:lnTo>
                      <a:lnTo>
                        <a:pt x="0" y="171450"/>
                      </a:lnTo>
                      <a:lnTo>
                        <a:pt x="71437" y="209550"/>
                      </a:lnTo>
                      <a:lnTo>
                        <a:pt x="76200" y="252412"/>
                      </a:lnTo>
                      <a:lnTo>
                        <a:pt x="76200" y="252412"/>
                      </a:lnTo>
                      <a:lnTo>
                        <a:pt x="104775" y="328612"/>
                      </a:lnTo>
                      <a:lnTo>
                        <a:pt x="157162" y="400050"/>
                      </a:lnTo>
                      <a:lnTo>
                        <a:pt x="157162" y="490537"/>
                      </a:lnTo>
                      <a:lnTo>
                        <a:pt x="238125" y="376237"/>
                      </a:lnTo>
                      <a:close/>
                    </a:path>
                  </a:pathLst>
                </a:custGeom>
                <a:solidFill>
                  <a:srgbClr val="8B86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2" name="Полилиния 611"/>
                <p:cNvSpPr/>
                <p:nvPr/>
              </p:nvSpPr>
              <p:spPr>
                <a:xfrm>
                  <a:off x="2683178" y="2019023"/>
                  <a:ext cx="190500" cy="352425"/>
                </a:xfrm>
                <a:custGeom>
                  <a:gdLst>
                    <a:gd name="connsiteX0" fmla="*/ 9525 w 190500"/>
                    <a:gd name="connsiteY0" fmla="*/ 95250 h 352425"/>
                    <a:gd name="connsiteX1" fmla="*/ 0 w 190500"/>
                    <a:gd name="connsiteY1" fmla="*/ 209550 h 352425"/>
                    <a:gd name="connsiteX2" fmla="*/ 61912 w 190500"/>
                    <a:gd name="connsiteY2" fmla="*/ 271463 h 352425"/>
                    <a:gd name="connsiteX3" fmla="*/ 66675 w 190500"/>
                    <a:gd name="connsiteY3" fmla="*/ 352425 h 352425"/>
                    <a:gd name="connsiteX4" fmla="*/ 119062 w 190500"/>
                    <a:gd name="connsiteY4" fmla="*/ 261938 h 352425"/>
                    <a:gd name="connsiteX5" fmla="*/ 166687 w 190500"/>
                    <a:gd name="connsiteY5" fmla="*/ 233363 h 352425"/>
                    <a:gd name="connsiteX6" fmla="*/ 190500 w 190500"/>
                    <a:gd name="connsiteY6" fmla="*/ 166688 h 352425"/>
                    <a:gd name="connsiteX7" fmla="*/ 190500 w 190500"/>
                    <a:gd name="connsiteY7" fmla="*/ 166688 h 352425"/>
                    <a:gd name="connsiteX8" fmla="*/ 114300 w 190500"/>
                    <a:gd name="connsiteY8" fmla="*/ 166688 h 352425"/>
                    <a:gd name="connsiteX9" fmla="*/ 119062 w 190500"/>
                    <a:gd name="connsiteY9" fmla="*/ 47625 h 352425"/>
                    <a:gd name="connsiteX10" fmla="*/ 85725 w 190500"/>
                    <a:gd name="connsiteY10" fmla="*/ 0 h 352425"/>
                    <a:gd name="connsiteX11" fmla="*/ 9525 w 190500"/>
                    <a:gd name="connsiteY11" fmla="*/ 95250 h 35242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0500" h="352425">
                      <a:moveTo>
                        <a:pt x="9525" y="95250"/>
                      </a:moveTo>
                      <a:lnTo>
                        <a:pt x="0" y="209550"/>
                      </a:lnTo>
                      <a:lnTo>
                        <a:pt x="61912" y="271463"/>
                      </a:lnTo>
                      <a:lnTo>
                        <a:pt x="66675" y="352425"/>
                      </a:lnTo>
                      <a:lnTo>
                        <a:pt x="119062" y="261938"/>
                      </a:lnTo>
                      <a:lnTo>
                        <a:pt x="166687" y="233363"/>
                      </a:lnTo>
                      <a:cubicBezTo>
                        <a:pt x="186397" y="169304"/>
                        <a:pt x="170467" y="186717"/>
                        <a:pt x="190500" y="166688"/>
                      </a:cubicBezTo>
                      <a:lnTo>
                        <a:pt x="190500" y="166688"/>
                      </a:lnTo>
                      <a:lnTo>
                        <a:pt x="114300" y="166688"/>
                      </a:lnTo>
                      <a:lnTo>
                        <a:pt x="119062" y="47625"/>
                      </a:lnTo>
                      <a:lnTo>
                        <a:pt x="85725" y="0"/>
                      </a:lnTo>
                      <a:lnTo>
                        <a:pt x="9525" y="95250"/>
                      </a:lnTo>
                      <a:close/>
                    </a:path>
                  </a:pathLst>
                </a:custGeom>
                <a:solidFill>
                  <a:srgbClr val="3226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3" name="Овал 612"/>
                <p:cNvSpPr/>
                <p:nvPr/>
              </p:nvSpPr>
              <p:spPr>
                <a:xfrm>
                  <a:off x="2637333" y="1829155"/>
                  <a:ext cx="56471" cy="124184"/>
                </a:xfrm>
                <a:prstGeom prst="ellipse">
                  <a:avLst/>
                </a:prstGeom>
                <a:solidFill>
                  <a:srgbClr val="BD7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4" name="Овал 613"/>
                <p:cNvSpPr/>
                <p:nvPr/>
              </p:nvSpPr>
              <p:spPr>
                <a:xfrm>
                  <a:off x="2949413" y="1858230"/>
                  <a:ext cx="54551" cy="103904"/>
                </a:xfrm>
                <a:prstGeom prst="ellipse">
                  <a:avLst/>
                </a:prstGeom>
                <a:solidFill>
                  <a:srgbClr val="824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6" name="Полилиния 595"/>
              <p:cNvSpPr/>
              <p:nvPr/>
            </p:nvSpPr>
            <p:spPr>
              <a:xfrm flipH="1">
                <a:off x="2714625" y="1309688"/>
                <a:ext cx="0" cy="0"/>
              </a:xfrm>
              <a:custGeom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7" name="Полилиния 596"/>
              <p:cNvSpPr/>
              <p:nvPr/>
            </p:nvSpPr>
            <p:spPr>
              <a:xfrm>
                <a:off x="1930457" y="1524419"/>
                <a:ext cx="371475" cy="771525"/>
              </a:xfrm>
              <a:custGeom>
                <a:gdLst>
                  <a:gd name="connsiteX0" fmla="*/ 371475 w 371475"/>
                  <a:gd name="connsiteY0" fmla="*/ 0 h 771525"/>
                  <a:gd name="connsiteX1" fmla="*/ 300037 w 371475"/>
                  <a:gd name="connsiteY1" fmla="*/ 85725 h 771525"/>
                  <a:gd name="connsiteX2" fmla="*/ 295275 w 371475"/>
                  <a:gd name="connsiteY2" fmla="*/ 214313 h 771525"/>
                  <a:gd name="connsiteX3" fmla="*/ 228600 w 371475"/>
                  <a:gd name="connsiteY3" fmla="*/ 333375 h 771525"/>
                  <a:gd name="connsiteX4" fmla="*/ 138112 w 371475"/>
                  <a:gd name="connsiteY4" fmla="*/ 481013 h 771525"/>
                  <a:gd name="connsiteX5" fmla="*/ 119062 w 371475"/>
                  <a:gd name="connsiteY5" fmla="*/ 633413 h 771525"/>
                  <a:gd name="connsiteX6" fmla="*/ 76200 w 371475"/>
                  <a:gd name="connsiteY6" fmla="*/ 714375 h 771525"/>
                  <a:gd name="connsiteX7" fmla="*/ 0 w 371475"/>
                  <a:gd name="connsiteY7" fmla="*/ 771525 h 771525"/>
                  <a:gd name="connsiteX8" fmla="*/ 38100 w 371475"/>
                  <a:gd name="connsiteY8" fmla="*/ 661988 h 771525"/>
                  <a:gd name="connsiteX9" fmla="*/ 19050 w 371475"/>
                  <a:gd name="connsiteY9" fmla="*/ 600075 h 771525"/>
                  <a:gd name="connsiteX10" fmla="*/ 47625 w 371475"/>
                  <a:gd name="connsiteY10" fmla="*/ 552450 h 771525"/>
                  <a:gd name="connsiteX11" fmla="*/ 71437 w 371475"/>
                  <a:gd name="connsiteY11" fmla="*/ 528638 h 771525"/>
                  <a:gd name="connsiteX12" fmla="*/ 71437 w 371475"/>
                  <a:gd name="connsiteY12" fmla="*/ 457200 h 771525"/>
                  <a:gd name="connsiteX13" fmla="*/ 95250 w 371475"/>
                  <a:gd name="connsiteY13" fmla="*/ 390525 h 771525"/>
                  <a:gd name="connsiteX14" fmla="*/ 133350 w 371475"/>
                  <a:gd name="connsiteY14" fmla="*/ 319088 h 771525"/>
                  <a:gd name="connsiteX15" fmla="*/ 195262 w 371475"/>
                  <a:gd name="connsiteY15" fmla="*/ 200025 h 771525"/>
                  <a:gd name="connsiteX16" fmla="*/ 266700 w 371475"/>
                  <a:gd name="connsiteY16" fmla="*/ 161925 h 771525"/>
                  <a:gd name="connsiteX17" fmla="*/ 309562 w 371475"/>
                  <a:gd name="connsiteY17" fmla="*/ 23813 h 771525"/>
                  <a:gd name="connsiteX18" fmla="*/ 371475 w 371475"/>
                  <a:gd name="connsiteY18" fmla="*/ 0 h 771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475" h="771525">
                    <a:moveTo>
                      <a:pt x="371475" y="0"/>
                    </a:moveTo>
                    <a:lnTo>
                      <a:pt x="300037" y="85725"/>
                    </a:lnTo>
                    <a:lnTo>
                      <a:pt x="295275" y="214313"/>
                    </a:lnTo>
                    <a:lnTo>
                      <a:pt x="228600" y="333375"/>
                    </a:lnTo>
                    <a:lnTo>
                      <a:pt x="138112" y="481013"/>
                    </a:lnTo>
                    <a:lnTo>
                      <a:pt x="119062" y="633413"/>
                    </a:lnTo>
                    <a:lnTo>
                      <a:pt x="76200" y="714375"/>
                    </a:lnTo>
                    <a:lnTo>
                      <a:pt x="0" y="771525"/>
                    </a:lnTo>
                    <a:lnTo>
                      <a:pt x="38100" y="661988"/>
                    </a:lnTo>
                    <a:lnTo>
                      <a:pt x="19050" y="600075"/>
                    </a:lnTo>
                    <a:cubicBezTo>
                      <a:pt x="40108" y="557959"/>
                      <a:pt x="28060" y="572015"/>
                      <a:pt x="47625" y="552450"/>
                    </a:cubicBezTo>
                    <a:lnTo>
                      <a:pt x="71437" y="528638"/>
                    </a:lnTo>
                    <a:lnTo>
                      <a:pt x="71437" y="457200"/>
                    </a:lnTo>
                    <a:lnTo>
                      <a:pt x="95250" y="390525"/>
                    </a:lnTo>
                    <a:lnTo>
                      <a:pt x="133350" y="319088"/>
                    </a:lnTo>
                    <a:lnTo>
                      <a:pt x="195262" y="200025"/>
                    </a:lnTo>
                    <a:lnTo>
                      <a:pt x="266700" y="161925"/>
                    </a:lnTo>
                    <a:lnTo>
                      <a:pt x="309562" y="23813"/>
                    </a:lnTo>
                    <a:lnTo>
                      <a:pt x="371475" y="0"/>
                    </a:lnTo>
                    <a:close/>
                  </a:path>
                </a:pathLst>
              </a:custGeom>
              <a:solidFill>
                <a:srgbClr val="1306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8" name="Полилиния 597"/>
              <p:cNvSpPr/>
              <p:nvPr/>
            </p:nvSpPr>
            <p:spPr>
              <a:xfrm>
                <a:off x="2319759" y="1538530"/>
                <a:ext cx="323850" cy="1123950"/>
              </a:xfrm>
              <a:custGeom>
                <a:gdLst>
                  <a:gd name="connsiteX0" fmla="*/ 157163 w 323850"/>
                  <a:gd name="connsiteY0" fmla="*/ 471488 h 1123950"/>
                  <a:gd name="connsiteX1" fmla="*/ 209550 w 323850"/>
                  <a:gd name="connsiteY1" fmla="*/ 357188 h 1123950"/>
                  <a:gd name="connsiteX2" fmla="*/ 209550 w 323850"/>
                  <a:gd name="connsiteY2" fmla="*/ 214313 h 1123950"/>
                  <a:gd name="connsiteX3" fmla="*/ 61913 w 323850"/>
                  <a:gd name="connsiteY3" fmla="*/ 0 h 1123950"/>
                  <a:gd name="connsiteX4" fmla="*/ 28575 w 323850"/>
                  <a:gd name="connsiteY4" fmla="*/ 4763 h 1123950"/>
                  <a:gd name="connsiteX5" fmla="*/ 57150 w 323850"/>
                  <a:gd name="connsiteY5" fmla="*/ 142875 h 1123950"/>
                  <a:gd name="connsiteX6" fmla="*/ 90488 w 323850"/>
                  <a:gd name="connsiteY6" fmla="*/ 376238 h 1123950"/>
                  <a:gd name="connsiteX7" fmla="*/ 33338 w 323850"/>
                  <a:gd name="connsiteY7" fmla="*/ 514350 h 1123950"/>
                  <a:gd name="connsiteX8" fmla="*/ 0 w 323850"/>
                  <a:gd name="connsiteY8" fmla="*/ 600075 h 1123950"/>
                  <a:gd name="connsiteX9" fmla="*/ 4763 w 323850"/>
                  <a:gd name="connsiteY9" fmla="*/ 676275 h 1123950"/>
                  <a:gd name="connsiteX10" fmla="*/ 0 w 323850"/>
                  <a:gd name="connsiteY10" fmla="*/ 828675 h 1123950"/>
                  <a:gd name="connsiteX11" fmla="*/ 76200 w 323850"/>
                  <a:gd name="connsiteY11" fmla="*/ 952500 h 1123950"/>
                  <a:gd name="connsiteX12" fmla="*/ 119063 w 323850"/>
                  <a:gd name="connsiteY12" fmla="*/ 1047750 h 1123950"/>
                  <a:gd name="connsiteX13" fmla="*/ 195263 w 323850"/>
                  <a:gd name="connsiteY13" fmla="*/ 1057275 h 1123950"/>
                  <a:gd name="connsiteX14" fmla="*/ 238125 w 323850"/>
                  <a:gd name="connsiteY14" fmla="*/ 1066800 h 1123950"/>
                  <a:gd name="connsiteX15" fmla="*/ 323850 w 323850"/>
                  <a:gd name="connsiteY15" fmla="*/ 1123950 h 1123950"/>
                  <a:gd name="connsiteX16" fmla="*/ 300038 w 323850"/>
                  <a:gd name="connsiteY16" fmla="*/ 1033463 h 1123950"/>
                  <a:gd name="connsiteX17" fmla="*/ 271463 w 323850"/>
                  <a:gd name="connsiteY17" fmla="*/ 985838 h 1123950"/>
                  <a:gd name="connsiteX18" fmla="*/ 161925 w 323850"/>
                  <a:gd name="connsiteY18" fmla="*/ 904875 h 1123950"/>
                  <a:gd name="connsiteX19" fmla="*/ 133350 w 323850"/>
                  <a:gd name="connsiteY19" fmla="*/ 871538 h 1123950"/>
                  <a:gd name="connsiteX20" fmla="*/ 85725 w 323850"/>
                  <a:gd name="connsiteY20" fmla="*/ 785813 h 1123950"/>
                  <a:gd name="connsiteX21" fmla="*/ 71438 w 323850"/>
                  <a:gd name="connsiteY21" fmla="*/ 742950 h 1123950"/>
                  <a:gd name="connsiteX22" fmla="*/ 76200 w 323850"/>
                  <a:gd name="connsiteY22" fmla="*/ 642938 h 1123950"/>
                  <a:gd name="connsiteX23" fmla="*/ 119063 w 323850"/>
                  <a:gd name="connsiteY23" fmla="*/ 519113 h 1123950"/>
                  <a:gd name="connsiteX24" fmla="*/ 157163 w 323850"/>
                  <a:gd name="connsiteY24" fmla="*/ 471488 h 11239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850" h="1123950">
                    <a:moveTo>
                      <a:pt x="157163" y="471488"/>
                    </a:moveTo>
                    <a:lnTo>
                      <a:pt x="209550" y="357188"/>
                    </a:lnTo>
                    <a:lnTo>
                      <a:pt x="209550" y="214313"/>
                    </a:lnTo>
                    <a:lnTo>
                      <a:pt x="61913" y="0"/>
                    </a:lnTo>
                    <a:lnTo>
                      <a:pt x="28575" y="4763"/>
                    </a:lnTo>
                    <a:lnTo>
                      <a:pt x="57150" y="142875"/>
                    </a:lnTo>
                    <a:lnTo>
                      <a:pt x="90488" y="376238"/>
                    </a:lnTo>
                    <a:lnTo>
                      <a:pt x="33338" y="514350"/>
                    </a:lnTo>
                    <a:lnTo>
                      <a:pt x="0" y="600075"/>
                    </a:lnTo>
                    <a:lnTo>
                      <a:pt x="4763" y="676275"/>
                    </a:lnTo>
                    <a:lnTo>
                      <a:pt x="0" y="828675"/>
                    </a:lnTo>
                    <a:lnTo>
                      <a:pt x="76200" y="952500"/>
                    </a:lnTo>
                    <a:lnTo>
                      <a:pt x="119063" y="1047750"/>
                    </a:lnTo>
                    <a:lnTo>
                      <a:pt x="195263" y="1057275"/>
                    </a:lnTo>
                    <a:lnTo>
                      <a:pt x="238125" y="1066800"/>
                    </a:lnTo>
                    <a:lnTo>
                      <a:pt x="323850" y="1123950"/>
                    </a:lnTo>
                    <a:lnTo>
                      <a:pt x="300038" y="1033463"/>
                    </a:lnTo>
                    <a:cubicBezTo>
                      <a:pt x="270583" y="989279"/>
                      <a:pt x="271463" y="1007772"/>
                      <a:pt x="271463" y="985838"/>
                    </a:cubicBezTo>
                    <a:lnTo>
                      <a:pt x="161925" y="904875"/>
                    </a:lnTo>
                    <a:lnTo>
                      <a:pt x="133350" y="871538"/>
                    </a:lnTo>
                    <a:lnTo>
                      <a:pt x="85725" y="785813"/>
                    </a:lnTo>
                    <a:cubicBezTo>
                      <a:pt x="70881" y="746226"/>
                      <a:pt x="71438" y="761277"/>
                      <a:pt x="71438" y="742950"/>
                    </a:cubicBezTo>
                    <a:lnTo>
                      <a:pt x="76200" y="642938"/>
                    </a:lnTo>
                    <a:lnTo>
                      <a:pt x="119063" y="519113"/>
                    </a:lnTo>
                    <a:lnTo>
                      <a:pt x="157163" y="471488"/>
                    </a:lnTo>
                    <a:close/>
                  </a:path>
                </a:pathLst>
              </a:custGeom>
              <a:solidFill>
                <a:srgbClr val="3526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9" name="Группа 598"/>
              <p:cNvGrpSpPr/>
              <p:nvPr/>
            </p:nvGrpSpPr>
            <p:grpSpPr>
              <a:xfrm>
                <a:off x="2288001" y="1529905"/>
                <a:ext cx="244452" cy="423434"/>
                <a:chOff x="2288001" y="1529905"/>
                <a:chExt cx="244452" cy="423434"/>
              </a:xfrm>
            </p:grpSpPr>
            <p:sp>
              <p:nvSpPr>
                <p:cNvPr id="607" name="Полилиния 606"/>
                <p:cNvSpPr/>
                <p:nvPr/>
              </p:nvSpPr>
              <p:spPr>
                <a:xfrm>
                  <a:off x="2332428" y="1553289"/>
                  <a:ext cx="200025" cy="400050"/>
                </a:xfrm>
                <a:custGeom>
                  <a:gdLst>
                    <a:gd name="connsiteX0" fmla="*/ 104775 w 200025"/>
                    <a:gd name="connsiteY0" fmla="*/ 0 h 400050"/>
                    <a:gd name="connsiteX1" fmla="*/ 185737 w 200025"/>
                    <a:gd name="connsiteY1" fmla="*/ 57150 h 400050"/>
                    <a:gd name="connsiteX2" fmla="*/ 200025 w 200025"/>
                    <a:gd name="connsiteY2" fmla="*/ 190500 h 400050"/>
                    <a:gd name="connsiteX3" fmla="*/ 190500 w 200025"/>
                    <a:gd name="connsiteY3" fmla="*/ 314325 h 400050"/>
                    <a:gd name="connsiteX4" fmla="*/ 157162 w 200025"/>
                    <a:gd name="connsiteY4" fmla="*/ 366712 h 400050"/>
                    <a:gd name="connsiteX5" fmla="*/ 76200 w 200025"/>
                    <a:gd name="connsiteY5" fmla="*/ 400050 h 400050"/>
                    <a:gd name="connsiteX6" fmla="*/ 9525 w 200025"/>
                    <a:gd name="connsiteY6" fmla="*/ 376237 h 400050"/>
                    <a:gd name="connsiteX7" fmla="*/ 0 w 200025"/>
                    <a:gd name="connsiteY7" fmla="*/ 342900 h 400050"/>
                    <a:gd name="connsiteX8" fmla="*/ 66675 w 200025"/>
                    <a:gd name="connsiteY8" fmla="*/ 314325 h 400050"/>
                    <a:gd name="connsiteX9" fmla="*/ 128587 w 200025"/>
                    <a:gd name="connsiteY9" fmla="*/ 242887 h 400050"/>
                    <a:gd name="connsiteX10" fmla="*/ 142875 w 200025"/>
                    <a:gd name="connsiteY10" fmla="*/ 138112 h 400050"/>
                    <a:gd name="connsiteX11" fmla="*/ 133350 w 200025"/>
                    <a:gd name="connsiteY11" fmla="*/ 80962 h 400050"/>
                    <a:gd name="connsiteX12" fmla="*/ 104775 w 200025"/>
                    <a:gd name="connsiteY12" fmla="*/ 0 h 4000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0025" h="400050">
                      <a:moveTo>
                        <a:pt x="104775" y="0"/>
                      </a:moveTo>
                      <a:lnTo>
                        <a:pt x="185737" y="57150"/>
                      </a:lnTo>
                      <a:lnTo>
                        <a:pt x="200025" y="190500"/>
                      </a:lnTo>
                      <a:lnTo>
                        <a:pt x="190500" y="314325"/>
                      </a:lnTo>
                      <a:lnTo>
                        <a:pt x="157162" y="366712"/>
                      </a:lnTo>
                      <a:lnTo>
                        <a:pt x="76200" y="400050"/>
                      </a:lnTo>
                      <a:lnTo>
                        <a:pt x="9525" y="376237"/>
                      </a:lnTo>
                      <a:lnTo>
                        <a:pt x="0" y="342900"/>
                      </a:lnTo>
                      <a:lnTo>
                        <a:pt x="66675" y="314325"/>
                      </a:lnTo>
                      <a:lnTo>
                        <a:pt x="128587" y="242887"/>
                      </a:lnTo>
                      <a:lnTo>
                        <a:pt x="142875" y="138112"/>
                      </a:lnTo>
                      <a:cubicBezTo>
                        <a:pt x="132317" y="90601"/>
                        <a:pt x="133350" y="109886"/>
                        <a:pt x="133350" y="80962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522E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8" name="Овал 607"/>
                <p:cNvSpPr/>
                <p:nvPr/>
              </p:nvSpPr>
              <p:spPr>
                <a:xfrm>
                  <a:off x="2288001" y="1529905"/>
                  <a:ext cx="230545" cy="370102"/>
                </a:xfrm>
                <a:prstGeom prst="ellipse">
                  <a:avLst/>
                </a:prstGeom>
                <a:solidFill>
                  <a:srgbClr val="140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9" name="Овал 608"/>
                <p:cNvSpPr/>
                <p:nvPr/>
              </p:nvSpPr>
              <p:spPr>
                <a:xfrm>
                  <a:off x="2362022" y="1579612"/>
                  <a:ext cx="112340" cy="1444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0" name="Полилиния 599"/>
              <p:cNvSpPr/>
              <p:nvPr/>
            </p:nvSpPr>
            <p:spPr>
              <a:xfrm>
                <a:off x="3246379" y="1619931"/>
                <a:ext cx="328612" cy="1119188"/>
              </a:xfrm>
              <a:custGeom>
                <a:gdLst>
                  <a:gd name="connsiteX0" fmla="*/ 219075 w 328612"/>
                  <a:gd name="connsiteY0" fmla="*/ 1119188 h 1119188"/>
                  <a:gd name="connsiteX1" fmla="*/ 219075 w 328612"/>
                  <a:gd name="connsiteY1" fmla="*/ 1119188 h 1119188"/>
                  <a:gd name="connsiteX2" fmla="*/ 80962 w 328612"/>
                  <a:gd name="connsiteY2" fmla="*/ 1004888 h 1119188"/>
                  <a:gd name="connsiteX3" fmla="*/ 28575 w 328612"/>
                  <a:gd name="connsiteY3" fmla="*/ 871538 h 1119188"/>
                  <a:gd name="connsiteX4" fmla="*/ 28575 w 328612"/>
                  <a:gd name="connsiteY4" fmla="*/ 771525 h 1119188"/>
                  <a:gd name="connsiteX5" fmla="*/ 71437 w 328612"/>
                  <a:gd name="connsiteY5" fmla="*/ 714375 h 1119188"/>
                  <a:gd name="connsiteX6" fmla="*/ 57150 w 328612"/>
                  <a:gd name="connsiteY6" fmla="*/ 642938 h 1119188"/>
                  <a:gd name="connsiteX7" fmla="*/ 42862 w 328612"/>
                  <a:gd name="connsiteY7" fmla="*/ 585788 h 1119188"/>
                  <a:gd name="connsiteX8" fmla="*/ 80962 w 328612"/>
                  <a:gd name="connsiteY8" fmla="*/ 523875 h 1119188"/>
                  <a:gd name="connsiteX9" fmla="*/ 9525 w 328612"/>
                  <a:gd name="connsiteY9" fmla="*/ 438150 h 1119188"/>
                  <a:gd name="connsiteX10" fmla="*/ 0 w 328612"/>
                  <a:gd name="connsiteY10" fmla="*/ 314325 h 1119188"/>
                  <a:gd name="connsiteX11" fmla="*/ 52387 w 328612"/>
                  <a:gd name="connsiteY11" fmla="*/ 142875 h 1119188"/>
                  <a:gd name="connsiteX12" fmla="*/ 185737 w 328612"/>
                  <a:gd name="connsiteY12" fmla="*/ 42863 h 1119188"/>
                  <a:gd name="connsiteX13" fmla="*/ 314325 w 328612"/>
                  <a:gd name="connsiteY13" fmla="*/ 0 h 1119188"/>
                  <a:gd name="connsiteX14" fmla="*/ 328612 w 328612"/>
                  <a:gd name="connsiteY14" fmla="*/ 90488 h 1119188"/>
                  <a:gd name="connsiteX15" fmla="*/ 242887 w 328612"/>
                  <a:gd name="connsiteY15" fmla="*/ 161925 h 1119188"/>
                  <a:gd name="connsiteX16" fmla="*/ 219075 w 328612"/>
                  <a:gd name="connsiteY16" fmla="*/ 200025 h 1119188"/>
                  <a:gd name="connsiteX17" fmla="*/ 209550 w 328612"/>
                  <a:gd name="connsiteY17" fmla="*/ 219075 h 1119188"/>
                  <a:gd name="connsiteX18" fmla="*/ 114300 w 328612"/>
                  <a:gd name="connsiteY18" fmla="*/ 366713 h 1119188"/>
                  <a:gd name="connsiteX19" fmla="*/ 123825 w 328612"/>
                  <a:gd name="connsiteY19" fmla="*/ 433388 h 1119188"/>
                  <a:gd name="connsiteX20" fmla="*/ 214312 w 328612"/>
                  <a:gd name="connsiteY20" fmla="*/ 514350 h 1119188"/>
                  <a:gd name="connsiteX21" fmla="*/ 142875 w 328612"/>
                  <a:gd name="connsiteY21" fmla="*/ 528638 h 1119188"/>
                  <a:gd name="connsiteX22" fmla="*/ 176212 w 328612"/>
                  <a:gd name="connsiteY22" fmla="*/ 609600 h 1119188"/>
                  <a:gd name="connsiteX23" fmla="*/ 185737 w 328612"/>
                  <a:gd name="connsiteY23" fmla="*/ 723900 h 1119188"/>
                  <a:gd name="connsiteX24" fmla="*/ 200025 w 328612"/>
                  <a:gd name="connsiteY24" fmla="*/ 823913 h 1119188"/>
                  <a:gd name="connsiteX25" fmla="*/ 209550 w 328612"/>
                  <a:gd name="connsiteY25" fmla="*/ 909638 h 1119188"/>
                  <a:gd name="connsiteX26" fmla="*/ 252412 w 328612"/>
                  <a:gd name="connsiteY26" fmla="*/ 976313 h 1119188"/>
                  <a:gd name="connsiteX27" fmla="*/ 166687 w 328612"/>
                  <a:gd name="connsiteY27" fmla="*/ 1028700 h 1119188"/>
                  <a:gd name="connsiteX28" fmla="*/ 219075 w 328612"/>
                  <a:gd name="connsiteY28" fmla="*/ 1119188 h 1119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8612" h="1119188">
                    <a:moveTo>
                      <a:pt x="219075" y="1119188"/>
                    </a:moveTo>
                    <a:lnTo>
                      <a:pt x="219075" y="1119188"/>
                    </a:lnTo>
                    <a:lnTo>
                      <a:pt x="80962" y="1004888"/>
                    </a:lnTo>
                    <a:lnTo>
                      <a:pt x="28575" y="871538"/>
                    </a:lnTo>
                    <a:lnTo>
                      <a:pt x="28575" y="771525"/>
                    </a:lnTo>
                    <a:lnTo>
                      <a:pt x="71437" y="714375"/>
                    </a:lnTo>
                    <a:lnTo>
                      <a:pt x="57150" y="642938"/>
                    </a:lnTo>
                    <a:lnTo>
                      <a:pt x="42862" y="585788"/>
                    </a:lnTo>
                    <a:lnTo>
                      <a:pt x="80962" y="523875"/>
                    </a:lnTo>
                    <a:lnTo>
                      <a:pt x="9525" y="438150"/>
                    </a:lnTo>
                    <a:lnTo>
                      <a:pt x="0" y="314325"/>
                    </a:lnTo>
                    <a:lnTo>
                      <a:pt x="52387" y="142875"/>
                    </a:lnTo>
                    <a:lnTo>
                      <a:pt x="185737" y="42863"/>
                    </a:lnTo>
                    <a:lnTo>
                      <a:pt x="314325" y="0"/>
                    </a:lnTo>
                    <a:lnTo>
                      <a:pt x="328612" y="90488"/>
                    </a:lnTo>
                    <a:lnTo>
                      <a:pt x="242887" y="161925"/>
                    </a:lnTo>
                    <a:cubicBezTo>
                      <a:pt x="234950" y="174625"/>
                      <a:pt x="226246" y="186877"/>
                      <a:pt x="219075" y="200025"/>
                    </a:cubicBezTo>
                    <a:cubicBezTo>
                      <a:pt x="205942" y="224103"/>
                      <a:pt x="221287" y="207338"/>
                      <a:pt x="209550" y="219075"/>
                    </a:cubicBezTo>
                    <a:lnTo>
                      <a:pt x="114300" y="366713"/>
                    </a:lnTo>
                    <a:lnTo>
                      <a:pt x="123825" y="433388"/>
                    </a:lnTo>
                    <a:lnTo>
                      <a:pt x="214312" y="514350"/>
                    </a:lnTo>
                    <a:lnTo>
                      <a:pt x="142875" y="528638"/>
                    </a:lnTo>
                    <a:lnTo>
                      <a:pt x="176212" y="609600"/>
                    </a:lnTo>
                    <a:lnTo>
                      <a:pt x="185737" y="723900"/>
                    </a:lnTo>
                    <a:lnTo>
                      <a:pt x="200025" y="823913"/>
                    </a:lnTo>
                    <a:lnTo>
                      <a:pt x="209550" y="909638"/>
                    </a:lnTo>
                    <a:lnTo>
                      <a:pt x="252412" y="976313"/>
                    </a:lnTo>
                    <a:lnTo>
                      <a:pt x="166687" y="1028700"/>
                    </a:lnTo>
                    <a:lnTo>
                      <a:pt x="219075" y="1119188"/>
                    </a:lnTo>
                    <a:close/>
                  </a:path>
                </a:pathLst>
              </a:custGeom>
              <a:solidFill>
                <a:srgbClr val="2D20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1" name="Группа 600"/>
              <p:cNvGrpSpPr/>
              <p:nvPr/>
            </p:nvGrpSpPr>
            <p:grpSpPr>
              <a:xfrm>
                <a:off x="3210013" y="1593506"/>
                <a:ext cx="339539" cy="385763"/>
                <a:chOff x="3210013" y="1593506"/>
                <a:chExt cx="339539" cy="385763"/>
              </a:xfrm>
            </p:grpSpPr>
            <p:sp>
              <p:nvSpPr>
                <p:cNvPr id="604" name="Полилиния 603"/>
                <p:cNvSpPr/>
                <p:nvPr/>
              </p:nvSpPr>
              <p:spPr>
                <a:xfrm>
                  <a:off x="3210013" y="1593506"/>
                  <a:ext cx="280988" cy="385763"/>
                </a:xfrm>
                <a:custGeom>
                  <a:gdLst>
                    <a:gd name="connsiteX0" fmla="*/ 257175 w 280988"/>
                    <a:gd name="connsiteY0" fmla="*/ 0 h 385763"/>
                    <a:gd name="connsiteX1" fmla="*/ 257175 w 280988"/>
                    <a:gd name="connsiteY1" fmla="*/ 0 h 385763"/>
                    <a:gd name="connsiteX2" fmla="*/ 71438 w 280988"/>
                    <a:gd name="connsiteY2" fmla="*/ 66675 h 385763"/>
                    <a:gd name="connsiteX3" fmla="*/ 9525 w 280988"/>
                    <a:gd name="connsiteY3" fmla="*/ 161925 h 385763"/>
                    <a:gd name="connsiteX4" fmla="*/ 0 w 280988"/>
                    <a:gd name="connsiteY4" fmla="*/ 280988 h 385763"/>
                    <a:gd name="connsiteX5" fmla="*/ 66675 w 280988"/>
                    <a:gd name="connsiteY5" fmla="*/ 366713 h 385763"/>
                    <a:gd name="connsiteX6" fmla="*/ 214313 w 280988"/>
                    <a:gd name="connsiteY6" fmla="*/ 385763 h 385763"/>
                    <a:gd name="connsiteX7" fmla="*/ 280988 w 280988"/>
                    <a:gd name="connsiteY7" fmla="*/ 338138 h 385763"/>
                    <a:gd name="connsiteX8" fmla="*/ 180975 w 280988"/>
                    <a:gd name="connsiteY8" fmla="*/ 319088 h 385763"/>
                    <a:gd name="connsiteX9" fmla="*/ 138113 w 280988"/>
                    <a:gd name="connsiteY9" fmla="*/ 314325 h 385763"/>
                    <a:gd name="connsiteX10" fmla="*/ 119063 w 280988"/>
                    <a:gd name="connsiteY10" fmla="*/ 300038 h 385763"/>
                    <a:gd name="connsiteX11" fmla="*/ 90488 w 280988"/>
                    <a:gd name="connsiteY11" fmla="*/ 157163 h 385763"/>
                    <a:gd name="connsiteX12" fmla="*/ 157163 w 280988"/>
                    <a:gd name="connsiteY12" fmla="*/ 66675 h 385763"/>
                    <a:gd name="connsiteX13" fmla="*/ 257175 w 280988"/>
                    <a:gd name="connsiteY13" fmla="*/ 0 h 38576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988" h="385763">
                      <a:moveTo>
                        <a:pt x="257175" y="0"/>
                      </a:moveTo>
                      <a:lnTo>
                        <a:pt x="257175" y="0"/>
                      </a:lnTo>
                      <a:lnTo>
                        <a:pt x="71438" y="66675"/>
                      </a:lnTo>
                      <a:lnTo>
                        <a:pt x="9525" y="161925"/>
                      </a:lnTo>
                      <a:lnTo>
                        <a:pt x="0" y="280988"/>
                      </a:lnTo>
                      <a:lnTo>
                        <a:pt x="66675" y="366713"/>
                      </a:lnTo>
                      <a:lnTo>
                        <a:pt x="214313" y="385763"/>
                      </a:lnTo>
                      <a:lnTo>
                        <a:pt x="280988" y="338138"/>
                      </a:lnTo>
                      <a:lnTo>
                        <a:pt x="180975" y="319088"/>
                      </a:lnTo>
                      <a:cubicBezTo>
                        <a:pt x="166688" y="317500"/>
                        <a:pt x="151853" y="318553"/>
                        <a:pt x="138113" y="314325"/>
                      </a:cubicBezTo>
                      <a:cubicBezTo>
                        <a:pt x="130527" y="311991"/>
                        <a:pt x="119063" y="300038"/>
                        <a:pt x="119063" y="300038"/>
                      </a:cubicBezTo>
                      <a:lnTo>
                        <a:pt x="90488" y="157163"/>
                      </a:lnTo>
                      <a:lnTo>
                        <a:pt x="157163" y="66675"/>
                      </a:lnTo>
                      <a:lnTo>
                        <a:pt x="257175" y="0"/>
                      </a:lnTo>
                      <a:close/>
                    </a:path>
                  </a:pathLst>
                </a:custGeom>
                <a:solidFill>
                  <a:srgbClr val="D39E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5" name="Овал 604"/>
                <p:cNvSpPr/>
                <p:nvPr/>
              </p:nvSpPr>
              <p:spPr>
                <a:xfrm>
                  <a:off x="3281919" y="1620339"/>
                  <a:ext cx="267633" cy="333000"/>
                </a:xfrm>
                <a:prstGeom prst="ellipse">
                  <a:avLst/>
                </a:prstGeom>
                <a:solidFill>
                  <a:srgbClr val="1D0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6" name="Овал 605"/>
                <p:cNvSpPr/>
                <p:nvPr/>
              </p:nvSpPr>
              <p:spPr>
                <a:xfrm>
                  <a:off x="3326065" y="1639212"/>
                  <a:ext cx="130733" cy="151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2" name="Полилиния 601"/>
              <p:cNvSpPr/>
              <p:nvPr/>
            </p:nvSpPr>
            <p:spPr>
              <a:xfrm>
                <a:off x="3720968" y="1593834"/>
                <a:ext cx="133350" cy="904875"/>
              </a:xfrm>
              <a:custGeom>
                <a:gdLst>
                  <a:gd name="connsiteX0" fmla="*/ 61912 w 133350"/>
                  <a:gd name="connsiteY0" fmla="*/ 904875 h 904875"/>
                  <a:gd name="connsiteX1" fmla="*/ 61912 w 133350"/>
                  <a:gd name="connsiteY1" fmla="*/ 904875 h 904875"/>
                  <a:gd name="connsiteX2" fmla="*/ 19050 w 133350"/>
                  <a:gd name="connsiteY2" fmla="*/ 766763 h 904875"/>
                  <a:gd name="connsiteX3" fmla="*/ 19050 w 133350"/>
                  <a:gd name="connsiteY3" fmla="*/ 723900 h 904875"/>
                  <a:gd name="connsiteX4" fmla="*/ 42862 w 133350"/>
                  <a:gd name="connsiteY4" fmla="*/ 623888 h 904875"/>
                  <a:gd name="connsiteX5" fmla="*/ 19050 w 133350"/>
                  <a:gd name="connsiteY5" fmla="*/ 466725 h 904875"/>
                  <a:gd name="connsiteX6" fmla="*/ 0 w 133350"/>
                  <a:gd name="connsiteY6" fmla="*/ 366713 h 904875"/>
                  <a:gd name="connsiteX7" fmla="*/ 23812 w 133350"/>
                  <a:gd name="connsiteY7" fmla="*/ 247650 h 904875"/>
                  <a:gd name="connsiteX8" fmla="*/ 4762 w 133350"/>
                  <a:gd name="connsiteY8" fmla="*/ 123825 h 904875"/>
                  <a:gd name="connsiteX9" fmla="*/ 4762 w 133350"/>
                  <a:gd name="connsiteY9" fmla="*/ 80963 h 904875"/>
                  <a:gd name="connsiteX10" fmla="*/ 0 w 133350"/>
                  <a:gd name="connsiteY10" fmla="*/ 0 h 904875"/>
                  <a:gd name="connsiteX11" fmla="*/ 90487 w 133350"/>
                  <a:gd name="connsiteY11" fmla="*/ 252413 h 904875"/>
                  <a:gd name="connsiteX12" fmla="*/ 133350 w 133350"/>
                  <a:gd name="connsiteY12" fmla="*/ 395288 h 904875"/>
                  <a:gd name="connsiteX13" fmla="*/ 109537 w 133350"/>
                  <a:gd name="connsiteY13" fmla="*/ 581025 h 904875"/>
                  <a:gd name="connsiteX14" fmla="*/ 85725 w 133350"/>
                  <a:gd name="connsiteY14" fmla="*/ 728663 h 904875"/>
                  <a:gd name="connsiteX15" fmla="*/ 61912 w 133350"/>
                  <a:gd name="connsiteY15" fmla="*/ 904875 h 904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904875">
                    <a:moveTo>
                      <a:pt x="61912" y="904875"/>
                    </a:moveTo>
                    <a:lnTo>
                      <a:pt x="61912" y="904875"/>
                    </a:lnTo>
                    <a:lnTo>
                      <a:pt x="19050" y="766763"/>
                    </a:lnTo>
                    <a:lnTo>
                      <a:pt x="19050" y="723900"/>
                    </a:lnTo>
                    <a:lnTo>
                      <a:pt x="42862" y="623888"/>
                    </a:lnTo>
                    <a:lnTo>
                      <a:pt x="19050" y="466725"/>
                    </a:lnTo>
                    <a:lnTo>
                      <a:pt x="0" y="366713"/>
                    </a:lnTo>
                    <a:lnTo>
                      <a:pt x="23812" y="247650"/>
                    </a:lnTo>
                    <a:lnTo>
                      <a:pt x="4762" y="123825"/>
                    </a:lnTo>
                    <a:lnTo>
                      <a:pt x="4762" y="80963"/>
                    </a:lnTo>
                    <a:lnTo>
                      <a:pt x="0" y="0"/>
                    </a:lnTo>
                    <a:lnTo>
                      <a:pt x="90487" y="252413"/>
                    </a:lnTo>
                    <a:lnTo>
                      <a:pt x="133350" y="395288"/>
                    </a:lnTo>
                    <a:lnTo>
                      <a:pt x="109537" y="581025"/>
                    </a:lnTo>
                    <a:lnTo>
                      <a:pt x="85725" y="728663"/>
                    </a:lnTo>
                    <a:lnTo>
                      <a:pt x="61912" y="904875"/>
                    </a:lnTo>
                    <a:close/>
                  </a:path>
                </a:pathLst>
              </a:custGeom>
              <a:solidFill>
                <a:srgbClr val="1E1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3" name="Полилиния 602"/>
              <p:cNvSpPr/>
              <p:nvPr/>
            </p:nvSpPr>
            <p:spPr>
              <a:xfrm flipH="1">
                <a:off x="2547938" y="1624013"/>
                <a:ext cx="0" cy="0"/>
              </a:xfrm>
              <a:custGeom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8" name="Группа 617"/>
            <p:cNvGrpSpPr/>
            <p:nvPr/>
          </p:nvGrpSpPr>
          <p:grpSpPr>
            <a:xfrm>
              <a:off x="8250755" y="2769072"/>
              <a:ext cx="456683" cy="482837"/>
              <a:chOff x="1930457" y="1050029"/>
              <a:chExt cx="1947765" cy="2043664"/>
            </a:xfrm>
          </p:grpSpPr>
          <p:sp>
            <p:nvSpPr>
              <p:cNvPr id="619" name="Овал 618"/>
              <p:cNvSpPr/>
              <p:nvPr/>
            </p:nvSpPr>
            <p:spPr>
              <a:xfrm>
                <a:off x="1981436" y="1050029"/>
                <a:ext cx="1896786" cy="2043664"/>
              </a:xfrm>
              <a:prstGeom prst="ellipse">
                <a:avLst/>
              </a:prstGeom>
              <a:solidFill>
                <a:srgbClr val="D3B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2076516" y="2410856"/>
                <a:ext cx="495300" cy="471488"/>
              </a:xfrm>
              <a:custGeom>
                <a:gdLst>
                  <a:gd name="connsiteX0" fmla="*/ 0 w 495300"/>
                  <a:gd name="connsiteY0" fmla="*/ 0 h 471488"/>
                  <a:gd name="connsiteX1" fmla="*/ 0 w 495300"/>
                  <a:gd name="connsiteY1" fmla="*/ 0 h 471488"/>
                  <a:gd name="connsiteX2" fmla="*/ 61912 w 495300"/>
                  <a:gd name="connsiteY2" fmla="*/ 14288 h 471488"/>
                  <a:gd name="connsiteX3" fmla="*/ 300037 w 495300"/>
                  <a:gd name="connsiteY3" fmla="*/ 114300 h 471488"/>
                  <a:gd name="connsiteX4" fmla="*/ 400050 w 495300"/>
                  <a:gd name="connsiteY4" fmla="*/ 285750 h 471488"/>
                  <a:gd name="connsiteX5" fmla="*/ 495300 w 495300"/>
                  <a:gd name="connsiteY5" fmla="*/ 466725 h 471488"/>
                  <a:gd name="connsiteX6" fmla="*/ 371475 w 495300"/>
                  <a:gd name="connsiteY6" fmla="*/ 471488 h 471488"/>
                  <a:gd name="connsiteX7" fmla="*/ 214312 w 495300"/>
                  <a:gd name="connsiteY7" fmla="*/ 357188 h 471488"/>
                  <a:gd name="connsiteX8" fmla="*/ 166687 w 495300"/>
                  <a:gd name="connsiteY8" fmla="*/ 304800 h 471488"/>
                  <a:gd name="connsiteX9" fmla="*/ 38100 w 495300"/>
                  <a:gd name="connsiteY9" fmla="*/ 204788 h 471488"/>
                  <a:gd name="connsiteX10" fmla="*/ 19050 w 495300"/>
                  <a:gd name="connsiteY10" fmla="*/ 133350 h 471488"/>
                  <a:gd name="connsiteX11" fmla="*/ 0 w 495300"/>
                  <a:gd name="connsiteY11" fmla="*/ 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0" h="471488">
                    <a:moveTo>
                      <a:pt x="0" y="0"/>
                    </a:moveTo>
                    <a:lnTo>
                      <a:pt x="0" y="0"/>
                    </a:lnTo>
                    <a:lnTo>
                      <a:pt x="61912" y="14288"/>
                    </a:lnTo>
                    <a:lnTo>
                      <a:pt x="300037" y="114300"/>
                    </a:lnTo>
                    <a:lnTo>
                      <a:pt x="400050" y="285750"/>
                    </a:lnTo>
                    <a:lnTo>
                      <a:pt x="495300" y="466725"/>
                    </a:lnTo>
                    <a:lnTo>
                      <a:pt x="371475" y="471488"/>
                    </a:lnTo>
                    <a:lnTo>
                      <a:pt x="214312" y="357188"/>
                    </a:lnTo>
                    <a:cubicBezTo>
                      <a:pt x="173229" y="310969"/>
                      <a:pt x="189729" y="327842"/>
                      <a:pt x="166687" y="304800"/>
                    </a:cubicBezTo>
                    <a:lnTo>
                      <a:pt x="38100" y="204788"/>
                    </a:lnTo>
                    <a:lnTo>
                      <a:pt x="19050" y="133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6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2313644" y="2476587"/>
                <a:ext cx="1446586" cy="569728"/>
              </a:xfrm>
              <a:custGeom>
                <a:gdLst>
                  <a:gd name="connsiteX0" fmla="*/ 1366837 w 1366837"/>
                  <a:gd name="connsiteY0" fmla="*/ 38100 h 523875"/>
                  <a:gd name="connsiteX1" fmla="*/ 1247775 w 1366837"/>
                  <a:gd name="connsiteY1" fmla="*/ 276225 h 523875"/>
                  <a:gd name="connsiteX2" fmla="*/ 1062037 w 1366837"/>
                  <a:gd name="connsiteY2" fmla="*/ 452437 h 523875"/>
                  <a:gd name="connsiteX3" fmla="*/ 781050 w 1366837"/>
                  <a:gd name="connsiteY3" fmla="*/ 500062 h 523875"/>
                  <a:gd name="connsiteX4" fmla="*/ 514350 w 1366837"/>
                  <a:gd name="connsiteY4" fmla="*/ 523875 h 523875"/>
                  <a:gd name="connsiteX5" fmla="*/ 304800 w 1366837"/>
                  <a:gd name="connsiteY5" fmla="*/ 447675 h 523875"/>
                  <a:gd name="connsiteX6" fmla="*/ 147637 w 1366837"/>
                  <a:gd name="connsiteY6" fmla="*/ 338137 h 523875"/>
                  <a:gd name="connsiteX7" fmla="*/ 133350 w 1366837"/>
                  <a:gd name="connsiteY7" fmla="*/ 209550 h 523875"/>
                  <a:gd name="connsiteX8" fmla="*/ 109537 w 1366837"/>
                  <a:gd name="connsiteY8" fmla="*/ 176212 h 523875"/>
                  <a:gd name="connsiteX9" fmla="*/ 0 w 1366837"/>
                  <a:gd name="connsiteY9" fmla="*/ 19050 h 523875"/>
                  <a:gd name="connsiteX10" fmla="*/ 76200 w 1366837"/>
                  <a:gd name="connsiteY10" fmla="*/ 0 h 523875"/>
                  <a:gd name="connsiteX11" fmla="*/ 261937 w 1366837"/>
                  <a:gd name="connsiteY11" fmla="*/ 9525 h 523875"/>
                  <a:gd name="connsiteX12" fmla="*/ 442912 w 1366837"/>
                  <a:gd name="connsiteY12" fmla="*/ 71437 h 523875"/>
                  <a:gd name="connsiteX13" fmla="*/ 481012 w 1366837"/>
                  <a:gd name="connsiteY13" fmla="*/ 90487 h 523875"/>
                  <a:gd name="connsiteX14" fmla="*/ 600075 w 1366837"/>
                  <a:gd name="connsiteY14" fmla="*/ 128587 h 523875"/>
                  <a:gd name="connsiteX15" fmla="*/ 985837 w 1366837"/>
                  <a:gd name="connsiteY15" fmla="*/ 128587 h 523875"/>
                  <a:gd name="connsiteX16" fmla="*/ 1100137 w 1366837"/>
                  <a:gd name="connsiteY16" fmla="*/ 114300 h 523875"/>
                  <a:gd name="connsiteX17" fmla="*/ 1133475 w 1366837"/>
                  <a:gd name="connsiteY17" fmla="*/ 109537 h 523875"/>
                  <a:gd name="connsiteX18" fmla="*/ 1366837 w 1366837"/>
                  <a:gd name="connsiteY18" fmla="*/ 38100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66837" h="523875">
                    <a:moveTo>
                      <a:pt x="1366837" y="38100"/>
                    </a:moveTo>
                    <a:lnTo>
                      <a:pt x="1247775" y="276225"/>
                    </a:lnTo>
                    <a:lnTo>
                      <a:pt x="1062037" y="452437"/>
                    </a:lnTo>
                    <a:lnTo>
                      <a:pt x="781050" y="500062"/>
                    </a:lnTo>
                    <a:lnTo>
                      <a:pt x="514350" y="523875"/>
                    </a:lnTo>
                    <a:lnTo>
                      <a:pt x="304800" y="447675"/>
                    </a:lnTo>
                    <a:lnTo>
                      <a:pt x="147637" y="338137"/>
                    </a:lnTo>
                    <a:lnTo>
                      <a:pt x="133350" y="209550"/>
                    </a:lnTo>
                    <a:lnTo>
                      <a:pt x="109537" y="176212"/>
                    </a:lnTo>
                    <a:lnTo>
                      <a:pt x="0" y="19050"/>
                    </a:lnTo>
                    <a:lnTo>
                      <a:pt x="76200" y="0"/>
                    </a:lnTo>
                    <a:cubicBezTo>
                      <a:pt x="249227" y="9887"/>
                      <a:pt x="187234" y="9525"/>
                      <a:pt x="261937" y="9525"/>
                    </a:cubicBezTo>
                    <a:lnTo>
                      <a:pt x="442912" y="71437"/>
                    </a:lnTo>
                    <a:cubicBezTo>
                      <a:pt x="455612" y="77787"/>
                      <a:pt x="467668" y="85635"/>
                      <a:pt x="481012" y="90487"/>
                    </a:cubicBezTo>
                    <a:cubicBezTo>
                      <a:pt x="520173" y="104727"/>
                      <a:pt x="600075" y="128587"/>
                      <a:pt x="600075" y="128587"/>
                    </a:cubicBezTo>
                    <a:lnTo>
                      <a:pt x="985837" y="128587"/>
                    </a:lnTo>
                    <a:cubicBezTo>
                      <a:pt x="1063873" y="111246"/>
                      <a:pt x="994732" y="124339"/>
                      <a:pt x="1100137" y="114300"/>
                    </a:cubicBezTo>
                    <a:cubicBezTo>
                      <a:pt x="1152889" y="109276"/>
                      <a:pt x="1115338" y="109537"/>
                      <a:pt x="1133475" y="109537"/>
                    </a:cubicBezTo>
                    <a:lnTo>
                      <a:pt x="1366837" y="38100"/>
                    </a:lnTo>
                    <a:close/>
                  </a:path>
                </a:pathLst>
              </a:custGeom>
              <a:solidFill>
                <a:srgbClr val="E99B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2230611" y="1259269"/>
                <a:ext cx="1509713" cy="533400"/>
              </a:xfrm>
              <a:custGeom>
                <a:gdLst>
                  <a:gd name="connsiteX0" fmla="*/ 295275 w 1509713"/>
                  <a:gd name="connsiteY0" fmla="*/ 338138 h 533400"/>
                  <a:gd name="connsiteX1" fmla="*/ 295275 w 1509713"/>
                  <a:gd name="connsiteY1" fmla="*/ 338138 h 533400"/>
                  <a:gd name="connsiteX2" fmla="*/ 242888 w 1509713"/>
                  <a:gd name="connsiteY2" fmla="*/ 328613 h 533400"/>
                  <a:gd name="connsiteX3" fmla="*/ 0 w 1509713"/>
                  <a:gd name="connsiteY3" fmla="*/ 309563 h 533400"/>
                  <a:gd name="connsiteX4" fmla="*/ 14288 w 1509713"/>
                  <a:gd name="connsiteY4" fmla="*/ 180975 h 533400"/>
                  <a:gd name="connsiteX5" fmla="*/ 119063 w 1509713"/>
                  <a:gd name="connsiteY5" fmla="*/ 42863 h 533400"/>
                  <a:gd name="connsiteX6" fmla="*/ 395288 w 1509713"/>
                  <a:gd name="connsiteY6" fmla="*/ 0 h 533400"/>
                  <a:gd name="connsiteX7" fmla="*/ 523875 w 1509713"/>
                  <a:gd name="connsiteY7" fmla="*/ 0 h 533400"/>
                  <a:gd name="connsiteX8" fmla="*/ 881063 w 1509713"/>
                  <a:gd name="connsiteY8" fmla="*/ 33338 h 533400"/>
                  <a:gd name="connsiteX9" fmla="*/ 966788 w 1509713"/>
                  <a:gd name="connsiteY9" fmla="*/ 47625 h 533400"/>
                  <a:gd name="connsiteX10" fmla="*/ 1243013 w 1509713"/>
                  <a:gd name="connsiteY10" fmla="*/ 119063 h 533400"/>
                  <a:gd name="connsiteX11" fmla="*/ 1304925 w 1509713"/>
                  <a:gd name="connsiteY11" fmla="*/ 114300 h 533400"/>
                  <a:gd name="connsiteX12" fmla="*/ 1333500 w 1509713"/>
                  <a:gd name="connsiteY12" fmla="*/ 123825 h 533400"/>
                  <a:gd name="connsiteX13" fmla="*/ 1419225 w 1509713"/>
                  <a:gd name="connsiteY13" fmla="*/ 161925 h 533400"/>
                  <a:gd name="connsiteX14" fmla="*/ 1500188 w 1509713"/>
                  <a:gd name="connsiteY14" fmla="*/ 304800 h 533400"/>
                  <a:gd name="connsiteX15" fmla="*/ 1509713 w 1509713"/>
                  <a:gd name="connsiteY15" fmla="*/ 481013 h 533400"/>
                  <a:gd name="connsiteX16" fmla="*/ 1304925 w 1509713"/>
                  <a:gd name="connsiteY16" fmla="*/ 533400 h 533400"/>
                  <a:gd name="connsiteX17" fmla="*/ 1266825 w 1509713"/>
                  <a:gd name="connsiteY17" fmla="*/ 495300 h 533400"/>
                  <a:gd name="connsiteX18" fmla="*/ 1147763 w 1509713"/>
                  <a:gd name="connsiteY18" fmla="*/ 433388 h 533400"/>
                  <a:gd name="connsiteX19" fmla="*/ 881063 w 1509713"/>
                  <a:gd name="connsiteY19" fmla="*/ 442913 h 533400"/>
                  <a:gd name="connsiteX20" fmla="*/ 828675 w 1509713"/>
                  <a:gd name="connsiteY20" fmla="*/ 442913 h 533400"/>
                  <a:gd name="connsiteX21" fmla="*/ 604838 w 1509713"/>
                  <a:gd name="connsiteY21" fmla="*/ 419100 h 533400"/>
                  <a:gd name="connsiteX22" fmla="*/ 514350 w 1509713"/>
                  <a:gd name="connsiteY22" fmla="*/ 419100 h 533400"/>
                  <a:gd name="connsiteX23" fmla="*/ 295275 w 1509713"/>
                  <a:gd name="connsiteY23" fmla="*/ 338138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9713" h="533400">
                    <a:moveTo>
                      <a:pt x="295275" y="338138"/>
                    </a:moveTo>
                    <a:lnTo>
                      <a:pt x="295275" y="338138"/>
                    </a:lnTo>
                    <a:lnTo>
                      <a:pt x="242888" y="328613"/>
                    </a:lnTo>
                    <a:lnTo>
                      <a:pt x="0" y="309563"/>
                    </a:lnTo>
                    <a:lnTo>
                      <a:pt x="14288" y="180975"/>
                    </a:lnTo>
                    <a:lnTo>
                      <a:pt x="119063" y="42863"/>
                    </a:lnTo>
                    <a:lnTo>
                      <a:pt x="395288" y="0"/>
                    </a:lnTo>
                    <a:lnTo>
                      <a:pt x="523875" y="0"/>
                    </a:lnTo>
                    <a:lnTo>
                      <a:pt x="881063" y="33338"/>
                    </a:lnTo>
                    <a:cubicBezTo>
                      <a:pt x="960384" y="48210"/>
                      <a:pt x="931420" y="47625"/>
                      <a:pt x="966788" y="47625"/>
                    </a:cubicBezTo>
                    <a:lnTo>
                      <a:pt x="1243013" y="119063"/>
                    </a:lnTo>
                    <a:cubicBezTo>
                      <a:pt x="1263650" y="117475"/>
                      <a:pt x="1284255" y="113212"/>
                      <a:pt x="1304925" y="114300"/>
                    </a:cubicBezTo>
                    <a:cubicBezTo>
                      <a:pt x="1314951" y="114828"/>
                      <a:pt x="1333500" y="123825"/>
                      <a:pt x="1333500" y="123825"/>
                    </a:cubicBezTo>
                    <a:lnTo>
                      <a:pt x="1419225" y="161925"/>
                    </a:lnTo>
                    <a:lnTo>
                      <a:pt x="1500188" y="304800"/>
                    </a:lnTo>
                    <a:lnTo>
                      <a:pt x="1509713" y="481013"/>
                    </a:lnTo>
                    <a:lnTo>
                      <a:pt x="1304925" y="533400"/>
                    </a:lnTo>
                    <a:lnTo>
                      <a:pt x="1266825" y="495300"/>
                    </a:lnTo>
                    <a:lnTo>
                      <a:pt x="1147763" y="433388"/>
                    </a:lnTo>
                    <a:lnTo>
                      <a:pt x="881063" y="442913"/>
                    </a:lnTo>
                    <a:lnTo>
                      <a:pt x="828675" y="442913"/>
                    </a:lnTo>
                    <a:lnTo>
                      <a:pt x="604838" y="419100"/>
                    </a:lnTo>
                    <a:lnTo>
                      <a:pt x="514350" y="419100"/>
                    </a:lnTo>
                    <a:lnTo>
                      <a:pt x="295275" y="338138"/>
                    </a:lnTo>
                    <a:close/>
                  </a:path>
                </a:pathLst>
              </a:custGeom>
              <a:solidFill>
                <a:srgbClr val="594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3311288" y="1638301"/>
                <a:ext cx="490538" cy="1084650"/>
              </a:xfrm>
              <a:custGeom>
                <a:gdLst>
                  <a:gd name="connsiteX0" fmla="*/ 266700 w 490538"/>
                  <a:gd name="connsiteY0" fmla="*/ 1076325 h 1076325"/>
                  <a:gd name="connsiteX1" fmla="*/ 266700 w 490538"/>
                  <a:gd name="connsiteY1" fmla="*/ 1076325 h 1076325"/>
                  <a:gd name="connsiteX2" fmla="*/ 152400 w 490538"/>
                  <a:gd name="connsiteY2" fmla="*/ 942975 h 1076325"/>
                  <a:gd name="connsiteX3" fmla="*/ 138113 w 490538"/>
                  <a:gd name="connsiteY3" fmla="*/ 904875 h 1076325"/>
                  <a:gd name="connsiteX4" fmla="*/ 90488 w 490538"/>
                  <a:gd name="connsiteY4" fmla="*/ 819150 h 1076325"/>
                  <a:gd name="connsiteX5" fmla="*/ 90488 w 490538"/>
                  <a:gd name="connsiteY5" fmla="*/ 766763 h 1076325"/>
                  <a:gd name="connsiteX6" fmla="*/ 90488 w 490538"/>
                  <a:gd name="connsiteY6" fmla="*/ 638175 h 1076325"/>
                  <a:gd name="connsiteX7" fmla="*/ 90488 w 490538"/>
                  <a:gd name="connsiteY7" fmla="*/ 576263 h 1076325"/>
                  <a:gd name="connsiteX8" fmla="*/ 90488 w 490538"/>
                  <a:gd name="connsiteY8" fmla="*/ 442913 h 1076325"/>
                  <a:gd name="connsiteX9" fmla="*/ 0 w 490538"/>
                  <a:gd name="connsiteY9" fmla="*/ 338138 h 1076325"/>
                  <a:gd name="connsiteX10" fmla="*/ 123825 w 490538"/>
                  <a:gd name="connsiteY10" fmla="*/ 271463 h 1076325"/>
                  <a:gd name="connsiteX11" fmla="*/ 195263 w 490538"/>
                  <a:gd name="connsiteY11" fmla="*/ 133350 h 1076325"/>
                  <a:gd name="connsiteX12" fmla="*/ 238125 w 490538"/>
                  <a:gd name="connsiteY12" fmla="*/ 71438 h 1076325"/>
                  <a:gd name="connsiteX13" fmla="*/ 295275 w 490538"/>
                  <a:gd name="connsiteY13" fmla="*/ 0 h 1076325"/>
                  <a:gd name="connsiteX14" fmla="*/ 419100 w 490538"/>
                  <a:gd name="connsiteY14" fmla="*/ 38100 h 1076325"/>
                  <a:gd name="connsiteX15" fmla="*/ 471488 w 490538"/>
                  <a:gd name="connsiteY15" fmla="*/ 276225 h 1076325"/>
                  <a:gd name="connsiteX16" fmla="*/ 490538 w 490538"/>
                  <a:gd name="connsiteY16" fmla="*/ 523875 h 1076325"/>
                  <a:gd name="connsiteX17" fmla="*/ 476250 w 490538"/>
                  <a:gd name="connsiteY17" fmla="*/ 728663 h 1076325"/>
                  <a:gd name="connsiteX18" fmla="*/ 452438 w 490538"/>
                  <a:gd name="connsiteY18" fmla="*/ 862013 h 1076325"/>
                  <a:gd name="connsiteX19" fmla="*/ 390525 w 490538"/>
                  <a:gd name="connsiteY19" fmla="*/ 1052513 h 1076325"/>
                  <a:gd name="connsiteX20" fmla="*/ 266700 w 490538"/>
                  <a:gd name="connsiteY20" fmla="*/ 1076325 h 10763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0538" h="1076325">
                    <a:moveTo>
                      <a:pt x="266700" y="1076325"/>
                    </a:moveTo>
                    <a:lnTo>
                      <a:pt x="266700" y="1076325"/>
                    </a:lnTo>
                    <a:lnTo>
                      <a:pt x="152400" y="942975"/>
                    </a:lnTo>
                    <a:lnTo>
                      <a:pt x="138113" y="904875"/>
                    </a:lnTo>
                    <a:lnTo>
                      <a:pt x="90488" y="819150"/>
                    </a:lnTo>
                    <a:lnTo>
                      <a:pt x="90488" y="766763"/>
                    </a:lnTo>
                    <a:lnTo>
                      <a:pt x="90488" y="638175"/>
                    </a:lnTo>
                    <a:lnTo>
                      <a:pt x="90488" y="576263"/>
                    </a:lnTo>
                    <a:lnTo>
                      <a:pt x="90488" y="442913"/>
                    </a:lnTo>
                    <a:lnTo>
                      <a:pt x="0" y="338138"/>
                    </a:lnTo>
                    <a:lnTo>
                      <a:pt x="123825" y="271463"/>
                    </a:lnTo>
                    <a:lnTo>
                      <a:pt x="195263" y="133350"/>
                    </a:lnTo>
                    <a:lnTo>
                      <a:pt x="238125" y="71438"/>
                    </a:lnTo>
                    <a:lnTo>
                      <a:pt x="295275" y="0"/>
                    </a:lnTo>
                    <a:lnTo>
                      <a:pt x="419100" y="38100"/>
                    </a:lnTo>
                    <a:lnTo>
                      <a:pt x="471488" y="276225"/>
                    </a:lnTo>
                    <a:lnTo>
                      <a:pt x="490538" y="523875"/>
                    </a:lnTo>
                    <a:lnTo>
                      <a:pt x="476250" y="728663"/>
                    </a:lnTo>
                    <a:lnTo>
                      <a:pt x="452438" y="862013"/>
                    </a:lnTo>
                    <a:lnTo>
                      <a:pt x="390525" y="1052513"/>
                    </a:lnTo>
                    <a:lnTo>
                      <a:pt x="266700" y="10763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69492"/>
                  </a:gs>
                  <a:gs pos="100000">
                    <a:srgbClr val="EAD8CA">
                      <a:shade val="100000"/>
                      <a:satMod val="115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1953047" y="1477050"/>
                <a:ext cx="438150" cy="1100138"/>
              </a:xfrm>
              <a:custGeom>
                <a:gdLst>
                  <a:gd name="connsiteX0" fmla="*/ 433387 w 438150"/>
                  <a:gd name="connsiteY0" fmla="*/ 1100138 h 1100138"/>
                  <a:gd name="connsiteX1" fmla="*/ 438150 w 438150"/>
                  <a:gd name="connsiteY1" fmla="*/ 928688 h 1100138"/>
                  <a:gd name="connsiteX2" fmla="*/ 361950 w 438150"/>
                  <a:gd name="connsiteY2" fmla="*/ 795338 h 1100138"/>
                  <a:gd name="connsiteX3" fmla="*/ 400050 w 438150"/>
                  <a:gd name="connsiteY3" fmla="*/ 561975 h 1100138"/>
                  <a:gd name="connsiteX4" fmla="*/ 438150 w 438150"/>
                  <a:gd name="connsiteY4" fmla="*/ 452438 h 1100138"/>
                  <a:gd name="connsiteX5" fmla="*/ 423862 w 438150"/>
                  <a:gd name="connsiteY5" fmla="*/ 233363 h 1100138"/>
                  <a:gd name="connsiteX6" fmla="*/ 409575 w 438150"/>
                  <a:gd name="connsiteY6" fmla="*/ 76200 h 1100138"/>
                  <a:gd name="connsiteX7" fmla="*/ 352425 w 438150"/>
                  <a:gd name="connsiteY7" fmla="*/ 0 h 1100138"/>
                  <a:gd name="connsiteX8" fmla="*/ 233362 w 438150"/>
                  <a:gd name="connsiteY8" fmla="*/ 214313 h 1100138"/>
                  <a:gd name="connsiteX9" fmla="*/ 133350 w 438150"/>
                  <a:gd name="connsiteY9" fmla="*/ 400050 h 1100138"/>
                  <a:gd name="connsiteX10" fmla="*/ 109537 w 438150"/>
                  <a:gd name="connsiteY10" fmla="*/ 433388 h 1100138"/>
                  <a:gd name="connsiteX11" fmla="*/ 100012 w 438150"/>
                  <a:gd name="connsiteY11" fmla="*/ 452438 h 1100138"/>
                  <a:gd name="connsiteX12" fmla="*/ 52387 w 438150"/>
                  <a:gd name="connsiteY12" fmla="*/ 614363 h 1100138"/>
                  <a:gd name="connsiteX13" fmla="*/ 0 w 438150"/>
                  <a:gd name="connsiteY13" fmla="*/ 838200 h 1100138"/>
                  <a:gd name="connsiteX14" fmla="*/ 52387 w 438150"/>
                  <a:gd name="connsiteY14" fmla="*/ 952500 h 1100138"/>
                  <a:gd name="connsiteX15" fmla="*/ 247650 w 438150"/>
                  <a:gd name="connsiteY15" fmla="*/ 1062038 h 1100138"/>
                  <a:gd name="connsiteX16" fmla="*/ 304800 w 438150"/>
                  <a:gd name="connsiteY16" fmla="*/ 1062038 h 1100138"/>
                  <a:gd name="connsiteX17" fmla="*/ 433387 w 438150"/>
                  <a:gd name="connsiteY17" fmla="*/ 1100138 h 1100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50" h="1100138">
                    <a:moveTo>
                      <a:pt x="433387" y="1100138"/>
                    </a:moveTo>
                    <a:lnTo>
                      <a:pt x="438150" y="928688"/>
                    </a:lnTo>
                    <a:lnTo>
                      <a:pt x="361950" y="795338"/>
                    </a:lnTo>
                    <a:lnTo>
                      <a:pt x="400050" y="561975"/>
                    </a:lnTo>
                    <a:lnTo>
                      <a:pt x="438150" y="452438"/>
                    </a:lnTo>
                    <a:lnTo>
                      <a:pt x="423862" y="233363"/>
                    </a:lnTo>
                    <a:lnTo>
                      <a:pt x="409575" y="76200"/>
                    </a:lnTo>
                    <a:lnTo>
                      <a:pt x="352425" y="0"/>
                    </a:lnTo>
                    <a:lnTo>
                      <a:pt x="233362" y="214313"/>
                    </a:lnTo>
                    <a:lnTo>
                      <a:pt x="133350" y="400050"/>
                    </a:lnTo>
                    <a:cubicBezTo>
                      <a:pt x="125412" y="411163"/>
                      <a:pt x="116563" y="421678"/>
                      <a:pt x="109537" y="433388"/>
                    </a:cubicBezTo>
                    <a:cubicBezTo>
                      <a:pt x="93119" y="460751"/>
                      <a:pt x="113220" y="439230"/>
                      <a:pt x="100012" y="452438"/>
                    </a:cubicBezTo>
                    <a:lnTo>
                      <a:pt x="52387" y="614363"/>
                    </a:lnTo>
                    <a:lnTo>
                      <a:pt x="0" y="838200"/>
                    </a:lnTo>
                    <a:lnTo>
                      <a:pt x="52387" y="952500"/>
                    </a:lnTo>
                    <a:lnTo>
                      <a:pt x="247650" y="1062038"/>
                    </a:lnTo>
                    <a:lnTo>
                      <a:pt x="304800" y="1062038"/>
                    </a:lnTo>
                    <a:lnTo>
                      <a:pt x="433387" y="11001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FA596"/>
                  </a:gs>
                  <a:gs pos="100000">
                    <a:srgbClr val="F8E0D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5" name="Группа 624"/>
              <p:cNvGrpSpPr/>
              <p:nvPr/>
            </p:nvGrpSpPr>
            <p:grpSpPr>
              <a:xfrm>
                <a:off x="2299340" y="1112141"/>
                <a:ext cx="1368745" cy="1735891"/>
                <a:chOff x="2308433" y="1081429"/>
                <a:chExt cx="1344800" cy="1735891"/>
              </a:xfrm>
            </p:grpSpPr>
            <p:sp>
              <p:nvSpPr>
                <p:cNvPr id="646" name="Полилиния 645"/>
                <p:cNvSpPr/>
                <p:nvPr/>
              </p:nvSpPr>
              <p:spPr>
                <a:xfrm>
                  <a:off x="2333099" y="1081429"/>
                  <a:ext cx="1309687" cy="365580"/>
                </a:xfrm>
                <a:custGeom>
                  <a:gdLst>
                    <a:gd name="connsiteX0" fmla="*/ 514350 w 1309688"/>
                    <a:gd name="connsiteY0" fmla="*/ 242888 h 328613"/>
                    <a:gd name="connsiteX1" fmla="*/ 514350 w 1309688"/>
                    <a:gd name="connsiteY1" fmla="*/ 242888 h 328613"/>
                    <a:gd name="connsiteX2" fmla="*/ 319088 w 1309688"/>
                    <a:gd name="connsiteY2" fmla="*/ 190500 h 328613"/>
                    <a:gd name="connsiteX3" fmla="*/ 119063 w 1309688"/>
                    <a:gd name="connsiteY3" fmla="*/ 200025 h 328613"/>
                    <a:gd name="connsiteX4" fmla="*/ 0 w 1309688"/>
                    <a:gd name="connsiteY4" fmla="*/ 176213 h 328613"/>
                    <a:gd name="connsiteX5" fmla="*/ 161925 w 1309688"/>
                    <a:gd name="connsiteY5" fmla="*/ 42863 h 328613"/>
                    <a:gd name="connsiteX6" fmla="*/ 347663 w 1309688"/>
                    <a:gd name="connsiteY6" fmla="*/ 14288 h 328613"/>
                    <a:gd name="connsiteX7" fmla="*/ 404813 w 1309688"/>
                    <a:gd name="connsiteY7" fmla="*/ 14288 h 328613"/>
                    <a:gd name="connsiteX8" fmla="*/ 528638 w 1309688"/>
                    <a:gd name="connsiteY8" fmla="*/ 0 h 328613"/>
                    <a:gd name="connsiteX9" fmla="*/ 723900 w 1309688"/>
                    <a:gd name="connsiteY9" fmla="*/ 9525 h 328613"/>
                    <a:gd name="connsiteX10" fmla="*/ 776288 w 1309688"/>
                    <a:gd name="connsiteY10" fmla="*/ 14288 h 328613"/>
                    <a:gd name="connsiteX11" fmla="*/ 800100 w 1309688"/>
                    <a:gd name="connsiteY11" fmla="*/ 19050 h 328613"/>
                    <a:gd name="connsiteX12" fmla="*/ 966788 w 1309688"/>
                    <a:gd name="connsiteY12" fmla="*/ 71438 h 328613"/>
                    <a:gd name="connsiteX13" fmla="*/ 1133475 w 1309688"/>
                    <a:gd name="connsiteY13" fmla="*/ 152400 h 328613"/>
                    <a:gd name="connsiteX14" fmla="*/ 1204913 w 1309688"/>
                    <a:gd name="connsiteY14" fmla="*/ 157163 h 328613"/>
                    <a:gd name="connsiteX15" fmla="*/ 1309688 w 1309688"/>
                    <a:gd name="connsiteY15" fmla="*/ 328613 h 328613"/>
                    <a:gd name="connsiteX16" fmla="*/ 1076325 w 1309688"/>
                    <a:gd name="connsiteY16" fmla="*/ 257175 h 328613"/>
                    <a:gd name="connsiteX17" fmla="*/ 900113 w 1309688"/>
                    <a:gd name="connsiteY17" fmla="*/ 204788 h 328613"/>
                    <a:gd name="connsiteX18" fmla="*/ 747713 w 1309688"/>
                    <a:gd name="connsiteY18" fmla="*/ 228600 h 328613"/>
                    <a:gd name="connsiteX19" fmla="*/ 652463 w 1309688"/>
                    <a:gd name="connsiteY19" fmla="*/ 204788 h 328613"/>
                    <a:gd name="connsiteX20" fmla="*/ 514350 w 1309688"/>
                    <a:gd name="connsiteY20" fmla="*/ 242888 h 3286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09688" h="328613">
                      <a:moveTo>
                        <a:pt x="514350" y="242888"/>
                      </a:moveTo>
                      <a:lnTo>
                        <a:pt x="514350" y="242888"/>
                      </a:lnTo>
                      <a:lnTo>
                        <a:pt x="319088" y="190500"/>
                      </a:lnTo>
                      <a:lnTo>
                        <a:pt x="119063" y="200025"/>
                      </a:lnTo>
                      <a:lnTo>
                        <a:pt x="0" y="176213"/>
                      </a:lnTo>
                      <a:lnTo>
                        <a:pt x="161925" y="42863"/>
                      </a:lnTo>
                      <a:lnTo>
                        <a:pt x="347663" y="14288"/>
                      </a:lnTo>
                      <a:lnTo>
                        <a:pt x="404813" y="14288"/>
                      </a:lnTo>
                      <a:lnTo>
                        <a:pt x="528638" y="0"/>
                      </a:lnTo>
                      <a:lnTo>
                        <a:pt x="723900" y="9525"/>
                      </a:lnTo>
                      <a:cubicBezTo>
                        <a:pt x="741363" y="11113"/>
                        <a:pt x="758889" y="12113"/>
                        <a:pt x="776288" y="14288"/>
                      </a:cubicBezTo>
                      <a:cubicBezTo>
                        <a:pt x="784320" y="15292"/>
                        <a:pt x="800100" y="19050"/>
                        <a:pt x="800100" y="19050"/>
                      </a:cubicBezTo>
                      <a:lnTo>
                        <a:pt x="966788" y="71438"/>
                      </a:lnTo>
                      <a:lnTo>
                        <a:pt x="1133475" y="152400"/>
                      </a:lnTo>
                      <a:cubicBezTo>
                        <a:pt x="1195371" y="157559"/>
                        <a:pt x="1171509" y="157163"/>
                        <a:pt x="1204913" y="157163"/>
                      </a:cubicBezTo>
                      <a:lnTo>
                        <a:pt x="1309688" y="328613"/>
                      </a:lnTo>
                      <a:lnTo>
                        <a:pt x="1076325" y="257175"/>
                      </a:lnTo>
                      <a:lnTo>
                        <a:pt x="900113" y="204788"/>
                      </a:lnTo>
                      <a:lnTo>
                        <a:pt x="747713" y="228600"/>
                      </a:lnTo>
                      <a:lnTo>
                        <a:pt x="652463" y="204788"/>
                      </a:lnTo>
                      <a:lnTo>
                        <a:pt x="514350" y="242888"/>
                      </a:lnTo>
                      <a:close/>
                    </a:path>
                  </a:pathLst>
                </a:custGeom>
                <a:solidFill>
                  <a:srgbClr val="6120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7" name="Полилиния 646"/>
                <p:cNvSpPr/>
                <p:nvPr/>
              </p:nvSpPr>
              <p:spPr>
                <a:xfrm>
                  <a:off x="2310208" y="1252623"/>
                  <a:ext cx="1343025" cy="338137"/>
                </a:xfrm>
                <a:custGeom>
                  <a:gdLst>
                    <a:gd name="connsiteX0" fmla="*/ 109537 w 1343025"/>
                    <a:gd name="connsiteY0" fmla="*/ 266700 h 338137"/>
                    <a:gd name="connsiteX1" fmla="*/ 109537 w 1343025"/>
                    <a:gd name="connsiteY1" fmla="*/ 266700 h 338137"/>
                    <a:gd name="connsiteX2" fmla="*/ 0 w 1343025"/>
                    <a:gd name="connsiteY2" fmla="*/ 147637 h 338137"/>
                    <a:gd name="connsiteX3" fmla="*/ 0 w 1343025"/>
                    <a:gd name="connsiteY3" fmla="*/ 52387 h 338137"/>
                    <a:gd name="connsiteX4" fmla="*/ 95250 w 1343025"/>
                    <a:gd name="connsiteY4" fmla="*/ 28575 h 338137"/>
                    <a:gd name="connsiteX5" fmla="*/ 152400 w 1343025"/>
                    <a:gd name="connsiteY5" fmla="*/ 47625 h 338137"/>
                    <a:gd name="connsiteX6" fmla="*/ 200025 w 1343025"/>
                    <a:gd name="connsiteY6" fmla="*/ 19050 h 338137"/>
                    <a:gd name="connsiteX7" fmla="*/ 223837 w 1343025"/>
                    <a:gd name="connsiteY7" fmla="*/ 52387 h 338137"/>
                    <a:gd name="connsiteX8" fmla="*/ 280987 w 1343025"/>
                    <a:gd name="connsiteY8" fmla="*/ 0 h 338137"/>
                    <a:gd name="connsiteX9" fmla="*/ 323850 w 1343025"/>
                    <a:gd name="connsiteY9" fmla="*/ 23812 h 338137"/>
                    <a:gd name="connsiteX10" fmla="*/ 409575 w 1343025"/>
                    <a:gd name="connsiteY10" fmla="*/ 19050 h 338137"/>
                    <a:gd name="connsiteX11" fmla="*/ 476250 w 1343025"/>
                    <a:gd name="connsiteY11" fmla="*/ 52387 h 338137"/>
                    <a:gd name="connsiteX12" fmla="*/ 519112 w 1343025"/>
                    <a:gd name="connsiteY12" fmla="*/ 42862 h 338137"/>
                    <a:gd name="connsiteX13" fmla="*/ 581025 w 1343025"/>
                    <a:gd name="connsiteY13" fmla="*/ 33337 h 338137"/>
                    <a:gd name="connsiteX14" fmla="*/ 695325 w 1343025"/>
                    <a:gd name="connsiteY14" fmla="*/ 42862 h 338137"/>
                    <a:gd name="connsiteX15" fmla="*/ 733425 w 1343025"/>
                    <a:gd name="connsiteY15" fmla="*/ 61912 h 338137"/>
                    <a:gd name="connsiteX16" fmla="*/ 804862 w 1343025"/>
                    <a:gd name="connsiteY16" fmla="*/ 61912 h 338137"/>
                    <a:gd name="connsiteX17" fmla="*/ 890587 w 1343025"/>
                    <a:gd name="connsiteY17" fmla="*/ 66675 h 338137"/>
                    <a:gd name="connsiteX18" fmla="*/ 995362 w 1343025"/>
                    <a:gd name="connsiteY18" fmla="*/ 38100 h 338137"/>
                    <a:gd name="connsiteX19" fmla="*/ 1062037 w 1343025"/>
                    <a:gd name="connsiteY19" fmla="*/ 100012 h 338137"/>
                    <a:gd name="connsiteX20" fmla="*/ 1157287 w 1343025"/>
                    <a:gd name="connsiteY20" fmla="*/ 119062 h 338137"/>
                    <a:gd name="connsiteX21" fmla="*/ 1233487 w 1343025"/>
                    <a:gd name="connsiteY21" fmla="*/ 147637 h 338137"/>
                    <a:gd name="connsiteX22" fmla="*/ 1290637 w 1343025"/>
                    <a:gd name="connsiteY22" fmla="*/ 195262 h 338137"/>
                    <a:gd name="connsiteX23" fmla="*/ 1343025 w 1343025"/>
                    <a:gd name="connsiteY23" fmla="*/ 252412 h 338137"/>
                    <a:gd name="connsiteX24" fmla="*/ 1333500 w 1343025"/>
                    <a:gd name="connsiteY24" fmla="*/ 333375 h 338137"/>
                    <a:gd name="connsiteX25" fmla="*/ 1290637 w 1343025"/>
                    <a:gd name="connsiteY25" fmla="*/ 323850 h 338137"/>
                    <a:gd name="connsiteX26" fmla="*/ 1262062 w 1343025"/>
                    <a:gd name="connsiteY26" fmla="*/ 328612 h 338137"/>
                    <a:gd name="connsiteX27" fmla="*/ 1243012 w 1343025"/>
                    <a:gd name="connsiteY27" fmla="*/ 333375 h 338137"/>
                    <a:gd name="connsiteX28" fmla="*/ 1214437 w 1343025"/>
                    <a:gd name="connsiteY28" fmla="*/ 338137 h 338137"/>
                    <a:gd name="connsiteX29" fmla="*/ 1062037 w 1343025"/>
                    <a:gd name="connsiteY29" fmla="*/ 309562 h 338137"/>
                    <a:gd name="connsiteX30" fmla="*/ 1014412 w 1343025"/>
                    <a:gd name="connsiteY30" fmla="*/ 319087 h 338137"/>
                    <a:gd name="connsiteX31" fmla="*/ 957262 w 1343025"/>
                    <a:gd name="connsiteY31" fmla="*/ 314325 h 338137"/>
                    <a:gd name="connsiteX32" fmla="*/ 947737 w 1343025"/>
                    <a:gd name="connsiteY32" fmla="*/ 314325 h 338137"/>
                    <a:gd name="connsiteX33" fmla="*/ 828675 w 1343025"/>
                    <a:gd name="connsiteY33" fmla="*/ 309562 h 338137"/>
                    <a:gd name="connsiteX34" fmla="*/ 690562 w 1343025"/>
                    <a:gd name="connsiteY34" fmla="*/ 314325 h 338137"/>
                    <a:gd name="connsiteX35" fmla="*/ 614362 w 1343025"/>
                    <a:gd name="connsiteY35" fmla="*/ 319087 h 338137"/>
                    <a:gd name="connsiteX36" fmla="*/ 561975 w 1343025"/>
                    <a:gd name="connsiteY36" fmla="*/ 328612 h 338137"/>
                    <a:gd name="connsiteX37" fmla="*/ 476250 w 1343025"/>
                    <a:gd name="connsiteY37" fmla="*/ 323850 h 338137"/>
                    <a:gd name="connsiteX38" fmla="*/ 404812 w 1343025"/>
                    <a:gd name="connsiteY38" fmla="*/ 319087 h 338137"/>
                    <a:gd name="connsiteX39" fmla="*/ 366712 w 1343025"/>
                    <a:gd name="connsiteY39" fmla="*/ 304800 h 338137"/>
                    <a:gd name="connsiteX40" fmla="*/ 204787 w 1343025"/>
                    <a:gd name="connsiteY40" fmla="*/ 285750 h 338137"/>
                    <a:gd name="connsiteX41" fmla="*/ 109537 w 1343025"/>
                    <a:gd name="connsiteY41" fmla="*/ 266700 h 33813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3025" h="338137">
                      <a:moveTo>
                        <a:pt x="109537" y="266700"/>
                      </a:moveTo>
                      <a:lnTo>
                        <a:pt x="109537" y="266700"/>
                      </a:lnTo>
                      <a:lnTo>
                        <a:pt x="0" y="147637"/>
                      </a:lnTo>
                      <a:lnTo>
                        <a:pt x="0" y="52387"/>
                      </a:lnTo>
                      <a:lnTo>
                        <a:pt x="95250" y="28575"/>
                      </a:lnTo>
                      <a:lnTo>
                        <a:pt x="152400" y="47625"/>
                      </a:lnTo>
                      <a:lnTo>
                        <a:pt x="200025" y="19050"/>
                      </a:lnTo>
                      <a:lnTo>
                        <a:pt x="223837" y="52387"/>
                      </a:lnTo>
                      <a:lnTo>
                        <a:pt x="280987" y="0"/>
                      </a:lnTo>
                      <a:lnTo>
                        <a:pt x="323850" y="23812"/>
                      </a:lnTo>
                      <a:lnTo>
                        <a:pt x="409575" y="19050"/>
                      </a:lnTo>
                      <a:lnTo>
                        <a:pt x="476250" y="52387"/>
                      </a:lnTo>
                      <a:cubicBezTo>
                        <a:pt x="520690" y="47450"/>
                        <a:pt x="519112" y="62000"/>
                        <a:pt x="519112" y="42862"/>
                      </a:cubicBezTo>
                      <a:lnTo>
                        <a:pt x="581025" y="33337"/>
                      </a:lnTo>
                      <a:lnTo>
                        <a:pt x="695325" y="42862"/>
                      </a:lnTo>
                      <a:lnTo>
                        <a:pt x="733425" y="61912"/>
                      </a:lnTo>
                      <a:lnTo>
                        <a:pt x="804862" y="61912"/>
                      </a:lnTo>
                      <a:lnTo>
                        <a:pt x="890587" y="66675"/>
                      </a:lnTo>
                      <a:lnTo>
                        <a:pt x="995362" y="38100"/>
                      </a:lnTo>
                      <a:lnTo>
                        <a:pt x="1062037" y="100012"/>
                      </a:lnTo>
                      <a:lnTo>
                        <a:pt x="1157287" y="119062"/>
                      </a:lnTo>
                      <a:lnTo>
                        <a:pt x="1233487" y="147637"/>
                      </a:lnTo>
                      <a:lnTo>
                        <a:pt x="1290637" y="195262"/>
                      </a:lnTo>
                      <a:lnTo>
                        <a:pt x="1343025" y="252412"/>
                      </a:lnTo>
                      <a:lnTo>
                        <a:pt x="1333500" y="333375"/>
                      </a:lnTo>
                      <a:cubicBezTo>
                        <a:pt x="1319212" y="330200"/>
                        <a:pt x="1305241" y="324824"/>
                        <a:pt x="1290637" y="323850"/>
                      </a:cubicBezTo>
                      <a:cubicBezTo>
                        <a:pt x="1281002" y="323208"/>
                        <a:pt x="1271488" y="326517"/>
                        <a:pt x="1262062" y="328612"/>
                      </a:cubicBezTo>
                      <a:cubicBezTo>
                        <a:pt x="1238369" y="333877"/>
                        <a:pt x="1255293" y="333375"/>
                        <a:pt x="1243012" y="333375"/>
                      </a:cubicBezTo>
                      <a:lnTo>
                        <a:pt x="1214437" y="338137"/>
                      </a:lnTo>
                      <a:lnTo>
                        <a:pt x="1062037" y="309562"/>
                      </a:lnTo>
                      <a:cubicBezTo>
                        <a:pt x="1046162" y="312737"/>
                        <a:pt x="1030585" y="318352"/>
                        <a:pt x="1014412" y="319087"/>
                      </a:cubicBezTo>
                      <a:cubicBezTo>
                        <a:pt x="995316" y="319955"/>
                        <a:pt x="976329" y="315687"/>
                        <a:pt x="957262" y="314325"/>
                      </a:cubicBezTo>
                      <a:cubicBezTo>
                        <a:pt x="954095" y="314099"/>
                        <a:pt x="950912" y="314325"/>
                        <a:pt x="947737" y="314325"/>
                      </a:cubicBezTo>
                      <a:lnTo>
                        <a:pt x="828675" y="309562"/>
                      </a:lnTo>
                      <a:cubicBezTo>
                        <a:pt x="743399" y="328512"/>
                        <a:pt x="825148" y="314325"/>
                        <a:pt x="690562" y="314325"/>
                      </a:cubicBezTo>
                      <a:cubicBezTo>
                        <a:pt x="665112" y="314325"/>
                        <a:pt x="639762" y="317500"/>
                        <a:pt x="614362" y="319087"/>
                      </a:cubicBezTo>
                      <a:cubicBezTo>
                        <a:pt x="578257" y="331122"/>
                        <a:pt x="595827" y="328612"/>
                        <a:pt x="561975" y="328612"/>
                      </a:cubicBezTo>
                      <a:lnTo>
                        <a:pt x="476250" y="323850"/>
                      </a:lnTo>
                      <a:cubicBezTo>
                        <a:pt x="426481" y="329379"/>
                        <a:pt x="444879" y="333396"/>
                        <a:pt x="404812" y="319087"/>
                      </a:cubicBezTo>
                      <a:cubicBezTo>
                        <a:pt x="392039" y="314525"/>
                        <a:pt x="366712" y="304800"/>
                        <a:pt x="366712" y="304800"/>
                      </a:cubicBezTo>
                      <a:lnTo>
                        <a:pt x="204787" y="285750"/>
                      </a:lnTo>
                      <a:cubicBezTo>
                        <a:pt x="158397" y="290904"/>
                        <a:pt x="174783" y="296940"/>
                        <a:pt x="109537" y="266700"/>
                      </a:cubicBezTo>
                      <a:close/>
                    </a:path>
                  </a:pathLst>
                </a:custGeom>
                <a:solidFill>
                  <a:srgbClr val="7864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8" name="Полилиния 647"/>
                <p:cNvSpPr/>
                <p:nvPr/>
              </p:nvSpPr>
              <p:spPr>
                <a:xfrm>
                  <a:off x="2308433" y="1317131"/>
                  <a:ext cx="1336509" cy="1500189"/>
                </a:xfrm>
                <a:custGeom>
                  <a:gdLst>
                    <a:gd name="connsiteX0" fmla="*/ 152400 w 1328738"/>
                    <a:gd name="connsiteY0" fmla="*/ 709613 h 1500188"/>
                    <a:gd name="connsiteX1" fmla="*/ 209550 w 1328738"/>
                    <a:gd name="connsiteY1" fmla="*/ 542925 h 1500188"/>
                    <a:gd name="connsiteX2" fmla="*/ 219075 w 1328738"/>
                    <a:gd name="connsiteY2" fmla="*/ 404813 h 1500188"/>
                    <a:gd name="connsiteX3" fmla="*/ 166688 w 1328738"/>
                    <a:gd name="connsiteY3" fmla="*/ 214313 h 1500188"/>
                    <a:gd name="connsiteX4" fmla="*/ 57150 w 1328738"/>
                    <a:gd name="connsiteY4" fmla="*/ 161925 h 1500188"/>
                    <a:gd name="connsiteX5" fmla="*/ 0 w 1328738"/>
                    <a:gd name="connsiteY5" fmla="*/ 90488 h 1500188"/>
                    <a:gd name="connsiteX6" fmla="*/ 76200 w 1328738"/>
                    <a:gd name="connsiteY6" fmla="*/ 114300 h 1500188"/>
                    <a:gd name="connsiteX7" fmla="*/ 90488 w 1328738"/>
                    <a:gd name="connsiteY7" fmla="*/ 61913 h 1500188"/>
                    <a:gd name="connsiteX8" fmla="*/ 152400 w 1328738"/>
                    <a:gd name="connsiteY8" fmla="*/ 80963 h 1500188"/>
                    <a:gd name="connsiteX9" fmla="*/ 195263 w 1328738"/>
                    <a:gd name="connsiteY9" fmla="*/ 33338 h 1500188"/>
                    <a:gd name="connsiteX10" fmla="*/ 247650 w 1328738"/>
                    <a:gd name="connsiteY10" fmla="*/ 80963 h 1500188"/>
                    <a:gd name="connsiteX11" fmla="*/ 304800 w 1328738"/>
                    <a:gd name="connsiteY11" fmla="*/ 0 h 1500188"/>
                    <a:gd name="connsiteX12" fmla="*/ 361950 w 1328738"/>
                    <a:gd name="connsiteY12" fmla="*/ 66675 h 1500188"/>
                    <a:gd name="connsiteX13" fmla="*/ 400050 w 1328738"/>
                    <a:gd name="connsiteY13" fmla="*/ 23813 h 1500188"/>
                    <a:gd name="connsiteX14" fmla="*/ 481013 w 1328738"/>
                    <a:gd name="connsiteY14" fmla="*/ 100013 h 1500188"/>
                    <a:gd name="connsiteX15" fmla="*/ 500063 w 1328738"/>
                    <a:gd name="connsiteY15" fmla="*/ 76200 h 1500188"/>
                    <a:gd name="connsiteX16" fmla="*/ 581025 w 1328738"/>
                    <a:gd name="connsiteY16" fmla="*/ 100013 h 1500188"/>
                    <a:gd name="connsiteX17" fmla="*/ 661988 w 1328738"/>
                    <a:gd name="connsiteY17" fmla="*/ 28575 h 1500188"/>
                    <a:gd name="connsiteX18" fmla="*/ 681038 w 1328738"/>
                    <a:gd name="connsiteY18" fmla="*/ 95250 h 1500188"/>
                    <a:gd name="connsiteX19" fmla="*/ 728663 w 1328738"/>
                    <a:gd name="connsiteY19" fmla="*/ 119063 h 1500188"/>
                    <a:gd name="connsiteX20" fmla="*/ 804863 w 1328738"/>
                    <a:gd name="connsiteY20" fmla="*/ 104775 h 1500188"/>
                    <a:gd name="connsiteX21" fmla="*/ 814388 w 1328738"/>
                    <a:gd name="connsiteY21" fmla="*/ 176213 h 1500188"/>
                    <a:gd name="connsiteX22" fmla="*/ 847725 w 1328738"/>
                    <a:gd name="connsiteY22" fmla="*/ 152400 h 1500188"/>
                    <a:gd name="connsiteX23" fmla="*/ 909638 w 1328738"/>
                    <a:gd name="connsiteY23" fmla="*/ 109538 h 1500188"/>
                    <a:gd name="connsiteX24" fmla="*/ 1019175 w 1328738"/>
                    <a:gd name="connsiteY24" fmla="*/ 152400 h 1500188"/>
                    <a:gd name="connsiteX25" fmla="*/ 1004888 w 1328738"/>
                    <a:gd name="connsiteY25" fmla="*/ 214313 h 1500188"/>
                    <a:gd name="connsiteX26" fmla="*/ 1090613 w 1328738"/>
                    <a:gd name="connsiteY26" fmla="*/ 180975 h 1500188"/>
                    <a:gd name="connsiteX27" fmla="*/ 1147763 w 1328738"/>
                    <a:gd name="connsiteY27" fmla="*/ 200025 h 1500188"/>
                    <a:gd name="connsiteX28" fmla="*/ 1223963 w 1328738"/>
                    <a:gd name="connsiteY28" fmla="*/ 171450 h 1500188"/>
                    <a:gd name="connsiteX29" fmla="*/ 1276350 w 1328738"/>
                    <a:gd name="connsiteY29" fmla="*/ 214313 h 1500188"/>
                    <a:gd name="connsiteX30" fmla="*/ 1328738 w 1328738"/>
                    <a:gd name="connsiteY30" fmla="*/ 247650 h 1500188"/>
                    <a:gd name="connsiteX31" fmla="*/ 1262063 w 1328738"/>
                    <a:gd name="connsiteY31" fmla="*/ 285750 h 1500188"/>
                    <a:gd name="connsiteX32" fmla="*/ 1262063 w 1328738"/>
                    <a:gd name="connsiteY32" fmla="*/ 328613 h 1500188"/>
                    <a:gd name="connsiteX33" fmla="*/ 1176338 w 1328738"/>
                    <a:gd name="connsiteY33" fmla="*/ 271463 h 1500188"/>
                    <a:gd name="connsiteX34" fmla="*/ 1019175 w 1328738"/>
                    <a:gd name="connsiteY34" fmla="*/ 271463 h 1500188"/>
                    <a:gd name="connsiteX35" fmla="*/ 923925 w 1328738"/>
                    <a:gd name="connsiteY35" fmla="*/ 433388 h 1500188"/>
                    <a:gd name="connsiteX36" fmla="*/ 919163 w 1328738"/>
                    <a:gd name="connsiteY36" fmla="*/ 509588 h 1500188"/>
                    <a:gd name="connsiteX37" fmla="*/ 942975 w 1328738"/>
                    <a:gd name="connsiteY37" fmla="*/ 647700 h 1500188"/>
                    <a:gd name="connsiteX38" fmla="*/ 990600 w 1328738"/>
                    <a:gd name="connsiteY38" fmla="*/ 785813 h 1500188"/>
                    <a:gd name="connsiteX39" fmla="*/ 1038225 w 1328738"/>
                    <a:gd name="connsiteY39" fmla="*/ 828675 h 1500188"/>
                    <a:gd name="connsiteX40" fmla="*/ 1023938 w 1328738"/>
                    <a:gd name="connsiteY40" fmla="*/ 923925 h 1500188"/>
                    <a:gd name="connsiteX41" fmla="*/ 1000125 w 1328738"/>
                    <a:gd name="connsiteY41" fmla="*/ 1114425 h 1500188"/>
                    <a:gd name="connsiteX42" fmla="*/ 1033463 w 1328738"/>
                    <a:gd name="connsiteY42" fmla="*/ 1238250 h 1500188"/>
                    <a:gd name="connsiteX43" fmla="*/ 1066800 w 1328738"/>
                    <a:gd name="connsiteY43" fmla="*/ 1323975 h 1500188"/>
                    <a:gd name="connsiteX44" fmla="*/ 914400 w 1328738"/>
                    <a:gd name="connsiteY44" fmla="*/ 1452563 h 1500188"/>
                    <a:gd name="connsiteX45" fmla="*/ 676275 w 1328738"/>
                    <a:gd name="connsiteY45" fmla="*/ 1500188 h 1500188"/>
                    <a:gd name="connsiteX46" fmla="*/ 509588 w 1328738"/>
                    <a:gd name="connsiteY46" fmla="*/ 1404938 h 1500188"/>
                    <a:gd name="connsiteX47" fmla="*/ 471488 w 1328738"/>
                    <a:gd name="connsiteY47" fmla="*/ 1381125 h 1500188"/>
                    <a:gd name="connsiteX48" fmla="*/ 338138 w 1328738"/>
                    <a:gd name="connsiteY48" fmla="*/ 1295400 h 1500188"/>
                    <a:gd name="connsiteX49" fmla="*/ 319088 w 1328738"/>
                    <a:gd name="connsiteY49" fmla="*/ 1252538 h 1500188"/>
                    <a:gd name="connsiteX50" fmla="*/ 276225 w 1328738"/>
                    <a:gd name="connsiteY50" fmla="*/ 1228725 h 1500188"/>
                    <a:gd name="connsiteX51" fmla="*/ 157163 w 1328738"/>
                    <a:gd name="connsiteY51" fmla="*/ 1138238 h 1500188"/>
                    <a:gd name="connsiteX52" fmla="*/ 90488 w 1328738"/>
                    <a:gd name="connsiteY52" fmla="*/ 971550 h 1500188"/>
                    <a:gd name="connsiteX53" fmla="*/ 71438 w 1328738"/>
                    <a:gd name="connsiteY53" fmla="*/ 804863 h 1500188"/>
                    <a:gd name="connsiteX54" fmla="*/ 152400 w 1328738"/>
                    <a:gd name="connsiteY54" fmla="*/ 709613 h 15001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328738" h="1500188">
                      <a:moveTo>
                        <a:pt x="152400" y="709613"/>
                      </a:moveTo>
                      <a:lnTo>
                        <a:pt x="209550" y="542925"/>
                      </a:lnTo>
                      <a:lnTo>
                        <a:pt x="219075" y="404813"/>
                      </a:lnTo>
                      <a:lnTo>
                        <a:pt x="166688" y="214313"/>
                      </a:lnTo>
                      <a:lnTo>
                        <a:pt x="57150" y="161925"/>
                      </a:lnTo>
                      <a:lnTo>
                        <a:pt x="0" y="90488"/>
                      </a:lnTo>
                      <a:lnTo>
                        <a:pt x="76200" y="114300"/>
                      </a:lnTo>
                      <a:lnTo>
                        <a:pt x="90488" y="61913"/>
                      </a:lnTo>
                      <a:lnTo>
                        <a:pt x="152400" y="80963"/>
                      </a:lnTo>
                      <a:lnTo>
                        <a:pt x="195263" y="33338"/>
                      </a:lnTo>
                      <a:lnTo>
                        <a:pt x="247650" y="80963"/>
                      </a:lnTo>
                      <a:lnTo>
                        <a:pt x="304800" y="0"/>
                      </a:lnTo>
                      <a:lnTo>
                        <a:pt x="361950" y="66675"/>
                      </a:lnTo>
                      <a:lnTo>
                        <a:pt x="400050" y="23813"/>
                      </a:lnTo>
                      <a:lnTo>
                        <a:pt x="481013" y="100013"/>
                      </a:lnTo>
                      <a:lnTo>
                        <a:pt x="500063" y="76200"/>
                      </a:lnTo>
                      <a:lnTo>
                        <a:pt x="581025" y="100013"/>
                      </a:lnTo>
                      <a:lnTo>
                        <a:pt x="661988" y="28575"/>
                      </a:lnTo>
                      <a:lnTo>
                        <a:pt x="681038" y="95250"/>
                      </a:lnTo>
                      <a:lnTo>
                        <a:pt x="728663" y="119063"/>
                      </a:lnTo>
                      <a:lnTo>
                        <a:pt x="804863" y="104775"/>
                      </a:lnTo>
                      <a:lnTo>
                        <a:pt x="814388" y="176213"/>
                      </a:lnTo>
                      <a:lnTo>
                        <a:pt x="847725" y="152400"/>
                      </a:lnTo>
                      <a:lnTo>
                        <a:pt x="909638" y="109538"/>
                      </a:lnTo>
                      <a:lnTo>
                        <a:pt x="1019175" y="152400"/>
                      </a:lnTo>
                      <a:lnTo>
                        <a:pt x="1004888" y="214313"/>
                      </a:lnTo>
                      <a:lnTo>
                        <a:pt x="1090613" y="180975"/>
                      </a:lnTo>
                      <a:lnTo>
                        <a:pt x="1147763" y="200025"/>
                      </a:lnTo>
                      <a:lnTo>
                        <a:pt x="1223963" y="171450"/>
                      </a:lnTo>
                      <a:lnTo>
                        <a:pt x="1276350" y="214313"/>
                      </a:lnTo>
                      <a:lnTo>
                        <a:pt x="1328738" y="247650"/>
                      </a:lnTo>
                      <a:lnTo>
                        <a:pt x="1262063" y="285750"/>
                      </a:lnTo>
                      <a:lnTo>
                        <a:pt x="1262063" y="328613"/>
                      </a:lnTo>
                      <a:lnTo>
                        <a:pt x="1176338" y="271463"/>
                      </a:lnTo>
                      <a:lnTo>
                        <a:pt x="1019175" y="271463"/>
                      </a:lnTo>
                      <a:lnTo>
                        <a:pt x="923925" y="433388"/>
                      </a:lnTo>
                      <a:lnTo>
                        <a:pt x="919163" y="509588"/>
                      </a:lnTo>
                      <a:lnTo>
                        <a:pt x="942975" y="647700"/>
                      </a:lnTo>
                      <a:lnTo>
                        <a:pt x="990600" y="785813"/>
                      </a:lnTo>
                      <a:lnTo>
                        <a:pt x="1038225" y="828675"/>
                      </a:lnTo>
                      <a:lnTo>
                        <a:pt x="1023938" y="923925"/>
                      </a:lnTo>
                      <a:lnTo>
                        <a:pt x="1000125" y="1114425"/>
                      </a:lnTo>
                      <a:lnTo>
                        <a:pt x="1033463" y="1238250"/>
                      </a:lnTo>
                      <a:lnTo>
                        <a:pt x="1066800" y="1323975"/>
                      </a:lnTo>
                      <a:lnTo>
                        <a:pt x="914400" y="1452563"/>
                      </a:lnTo>
                      <a:lnTo>
                        <a:pt x="676275" y="1500188"/>
                      </a:lnTo>
                      <a:lnTo>
                        <a:pt x="509588" y="1404938"/>
                      </a:lnTo>
                      <a:lnTo>
                        <a:pt x="471488" y="1381125"/>
                      </a:lnTo>
                      <a:lnTo>
                        <a:pt x="338138" y="1295400"/>
                      </a:lnTo>
                      <a:lnTo>
                        <a:pt x="319088" y="1252538"/>
                      </a:lnTo>
                      <a:lnTo>
                        <a:pt x="276225" y="1228725"/>
                      </a:lnTo>
                      <a:lnTo>
                        <a:pt x="157163" y="1138238"/>
                      </a:lnTo>
                      <a:lnTo>
                        <a:pt x="90488" y="971550"/>
                      </a:lnTo>
                      <a:lnTo>
                        <a:pt x="71438" y="804863"/>
                      </a:lnTo>
                      <a:lnTo>
                        <a:pt x="152400" y="7096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18B7B"/>
                    </a:gs>
                    <a:gs pos="100000">
                      <a:srgbClr val="F1C4A3"/>
                    </a:gs>
                    <a:gs pos="48000">
                      <a:srgbClr val="EFE8D6">
                        <a:shade val="100000"/>
                        <a:satMod val="115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6" name="Группа 625"/>
              <p:cNvGrpSpPr/>
              <p:nvPr/>
            </p:nvGrpSpPr>
            <p:grpSpPr>
              <a:xfrm>
                <a:off x="2434194" y="1723747"/>
                <a:ext cx="847725" cy="647701"/>
                <a:chOff x="2434194" y="1723747"/>
                <a:chExt cx="847725" cy="647701"/>
              </a:xfrm>
            </p:grpSpPr>
            <p:sp>
              <p:nvSpPr>
                <p:cNvPr id="641" name="Полилиния 640"/>
                <p:cNvSpPr/>
                <p:nvPr/>
              </p:nvSpPr>
              <p:spPr>
                <a:xfrm>
                  <a:off x="2434194" y="1723747"/>
                  <a:ext cx="847725" cy="471488"/>
                </a:xfrm>
                <a:custGeom>
                  <a:gdLst>
                    <a:gd name="connsiteX0" fmla="*/ 719138 w 847725"/>
                    <a:gd name="connsiteY0" fmla="*/ 342900 h 471488"/>
                    <a:gd name="connsiteX1" fmla="*/ 642938 w 847725"/>
                    <a:gd name="connsiteY1" fmla="*/ 252413 h 471488"/>
                    <a:gd name="connsiteX2" fmla="*/ 657225 w 847725"/>
                    <a:gd name="connsiteY2" fmla="*/ 142875 h 471488"/>
                    <a:gd name="connsiteX3" fmla="*/ 642938 w 847725"/>
                    <a:gd name="connsiteY3" fmla="*/ 71438 h 471488"/>
                    <a:gd name="connsiteX4" fmla="*/ 642938 w 847725"/>
                    <a:gd name="connsiteY4" fmla="*/ 71438 h 471488"/>
                    <a:gd name="connsiteX5" fmla="*/ 581025 w 847725"/>
                    <a:gd name="connsiteY5" fmla="*/ 95250 h 471488"/>
                    <a:gd name="connsiteX6" fmla="*/ 566738 w 847725"/>
                    <a:gd name="connsiteY6" fmla="*/ 57150 h 471488"/>
                    <a:gd name="connsiteX7" fmla="*/ 561975 w 847725"/>
                    <a:gd name="connsiteY7" fmla="*/ 42863 h 471488"/>
                    <a:gd name="connsiteX8" fmla="*/ 552450 w 847725"/>
                    <a:gd name="connsiteY8" fmla="*/ 33338 h 471488"/>
                    <a:gd name="connsiteX9" fmla="*/ 533400 w 847725"/>
                    <a:gd name="connsiteY9" fmla="*/ 14288 h 471488"/>
                    <a:gd name="connsiteX10" fmla="*/ 490538 w 847725"/>
                    <a:gd name="connsiteY10" fmla="*/ 47625 h 471488"/>
                    <a:gd name="connsiteX11" fmla="*/ 461963 w 847725"/>
                    <a:gd name="connsiteY11" fmla="*/ 9525 h 471488"/>
                    <a:gd name="connsiteX12" fmla="*/ 461963 w 847725"/>
                    <a:gd name="connsiteY12" fmla="*/ 9525 h 471488"/>
                    <a:gd name="connsiteX13" fmla="*/ 404813 w 847725"/>
                    <a:gd name="connsiteY13" fmla="*/ 47625 h 471488"/>
                    <a:gd name="connsiteX14" fmla="*/ 366713 w 847725"/>
                    <a:gd name="connsiteY14" fmla="*/ 0 h 471488"/>
                    <a:gd name="connsiteX15" fmla="*/ 338138 w 847725"/>
                    <a:gd name="connsiteY15" fmla="*/ 19050 h 471488"/>
                    <a:gd name="connsiteX16" fmla="*/ 276225 w 847725"/>
                    <a:gd name="connsiteY16" fmla="*/ 19050 h 471488"/>
                    <a:gd name="connsiteX17" fmla="*/ 295275 w 847725"/>
                    <a:gd name="connsiteY17" fmla="*/ 71438 h 471488"/>
                    <a:gd name="connsiteX18" fmla="*/ 214313 w 847725"/>
                    <a:gd name="connsiteY18" fmla="*/ 42863 h 471488"/>
                    <a:gd name="connsiteX19" fmla="*/ 176213 w 847725"/>
                    <a:gd name="connsiteY19" fmla="*/ 90488 h 471488"/>
                    <a:gd name="connsiteX20" fmla="*/ 171450 w 847725"/>
                    <a:gd name="connsiteY20" fmla="*/ 190500 h 471488"/>
                    <a:gd name="connsiteX21" fmla="*/ 109538 w 847725"/>
                    <a:gd name="connsiteY21" fmla="*/ 209550 h 471488"/>
                    <a:gd name="connsiteX22" fmla="*/ 104775 w 847725"/>
                    <a:gd name="connsiteY22" fmla="*/ 276225 h 471488"/>
                    <a:gd name="connsiteX23" fmla="*/ 57150 w 847725"/>
                    <a:gd name="connsiteY23" fmla="*/ 309563 h 471488"/>
                    <a:gd name="connsiteX24" fmla="*/ 0 w 847725"/>
                    <a:gd name="connsiteY24" fmla="*/ 333375 h 471488"/>
                    <a:gd name="connsiteX25" fmla="*/ 61913 w 847725"/>
                    <a:gd name="connsiteY25" fmla="*/ 323850 h 471488"/>
                    <a:gd name="connsiteX26" fmla="*/ 66675 w 847725"/>
                    <a:gd name="connsiteY26" fmla="*/ 319088 h 471488"/>
                    <a:gd name="connsiteX27" fmla="*/ 104775 w 847725"/>
                    <a:gd name="connsiteY27" fmla="*/ 357188 h 471488"/>
                    <a:gd name="connsiteX28" fmla="*/ 166688 w 847725"/>
                    <a:gd name="connsiteY28" fmla="*/ 409575 h 471488"/>
                    <a:gd name="connsiteX29" fmla="*/ 242888 w 847725"/>
                    <a:gd name="connsiteY29" fmla="*/ 419100 h 471488"/>
                    <a:gd name="connsiteX30" fmla="*/ 366713 w 847725"/>
                    <a:gd name="connsiteY30" fmla="*/ 438150 h 471488"/>
                    <a:gd name="connsiteX31" fmla="*/ 514350 w 847725"/>
                    <a:gd name="connsiteY31" fmla="*/ 466725 h 471488"/>
                    <a:gd name="connsiteX32" fmla="*/ 600075 w 847725"/>
                    <a:gd name="connsiteY32" fmla="*/ 471488 h 471488"/>
                    <a:gd name="connsiteX33" fmla="*/ 676275 w 847725"/>
                    <a:gd name="connsiteY33" fmla="*/ 419100 h 471488"/>
                    <a:gd name="connsiteX34" fmla="*/ 771525 w 847725"/>
                    <a:gd name="connsiteY34" fmla="*/ 428625 h 471488"/>
                    <a:gd name="connsiteX35" fmla="*/ 847725 w 847725"/>
                    <a:gd name="connsiteY35" fmla="*/ 428625 h 471488"/>
                    <a:gd name="connsiteX36" fmla="*/ 842963 w 847725"/>
                    <a:gd name="connsiteY36" fmla="*/ 395288 h 471488"/>
                    <a:gd name="connsiteX37" fmla="*/ 804863 w 847725"/>
                    <a:gd name="connsiteY37" fmla="*/ 376238 h 471488"/>
                    <a:gd name="connsiteX38" fmla="*/ 790575 w 847725"/>
                    <a:gd name="connsiteY38" fmla="*/ 361950 h 471488"/>
                    <a:gd name="connsiteX39" fmla="*/ 766763 w 847725"/>
                    <a:gd name="connsiteY39" fmla="*/ 357188 h 471488"/>
                    <a:gd name="connsiteX40" fmla="*/ 719138 w 847725"/>
                    <a:gd name="connsiteY40" fmla="*/ 342900 h 4714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47725" h="471488">
                      <a:moveTo>
                        <a:pt x="719138" y="342900"/>
                      </a:moveTo>
                      <a:lnTo>
                        <a:pt x="642938" y="252413"/>
                      </a:lnTo>
                      <a:lnTo>
                        <a:pt x="657225" y="142875"/>
                      </a:lnTo>
                      <a:cubicBezTo>
                        <a:pt x="639036" y="94370"/>
                        <a:pt x="642938" y="118339"/>
                        <a:pt x="642938" y="71438"/>
                      </a:cubicBezTo>
                      <a:lnTo>
                        <a:pt x="642938" y="71438"/>
                      </a:lnTo>
                      <a:lnTo>
                        <a:pt x="581025" y="95250"/>
                      </a:lnTo>
                      <a:cubicBezTo>
                        <a:pt x="576263" y="82550"/>
                        <a:pt x="571373" y="69897"/>
                        <a:pt x="566738" y="57150"/>
                      </a:cubicBezTo>
                      <a:cubicBezTo>
                        <a:pt x="565022" y="52432"/>
                        <a:pt x="564558" y="47168"/>
                        <a:pt x="561975" y="42863"/>
                      </a:cubicBezTo>
                      <a:cubicBezTo>
                        <a:pt x="559665" y="39013"/>
                        <a:pt x="555625" y="36513"/>
                        <a:pt x="552450" y="33338"/>
                      </a:cubicBezTo>
                      <a:lnTo>
                        <a:pt x="533400" y="14288"/>
                      </a:lnTo>
                      <a:lnTo>
                        <a:pt x="490538" y="47625"/>
                      </a:lnTo>
                      <a:cubicBezTo>
                        <a:pt x="474578" y="5066"/>
                        <a:pt x="489814" y="9525"/>
                        <a:pt x="461963" y="9525"/>
                      </a:cubicBezTo>
                      <a:lnTo>
                        <a:pt x="461963" y="9525"/>
                      </a:lnTo>
                      <a:lnTo>
                        <a:pt x="404813" y="47625"/>
                      </a:lnTo>
                      <a:lnTo>
                        <a:pt x="366713" y="0"/>
                      </a:lnTo>
                      <a:lnTo>
                        <a:pt x="338138" y="19050"/>
                      </a:lnTo>
                      <a:lnTo>
                        <a:pt x="276225" y="19050"/>
                      </a:lnTo>
                      <a:lnTo>
                        <a:pt x="295275" y="71438"/>
                      </a:lnTo>
                      <a:lnTo>
                        <a:pt x="214313" y="42863"/>
                      </a:lnTo>
                      <a:lnTo>
                        <a:pt x="176213" y="90488"/>
                      </a:lnTo>
                      <a:lnTo>
                        <a:pt x="171450" y="190500"/>
                      </a:lnTo>
                      <a:lnTo>
                        <a:pt x="109538" y="209550"/>
                      </a:lnTo>
                      <a:lnTo>
                        <a:pt x="104775" y="276225"/>
                      </a:lnTo>
                      <a:lnTo>
                        <a:pt x="57150" y="309563"/>
                      </a:lnTo>
                      <a:lnTo>
                        <a:pt x="0" y="333375"/>
                      </a:lnTo>
                      <a:cubicBezTo>
                        <a:pt x="13667" y="332008"/>
                        <a:pt x="44747" y="332433"/>
                        <a:pt x="61913" y="323850"/>
                      </a:cubicBezTo>
                      <a:cubicBezTo>
                        <a:pt x="63921" y="322846"/>
                        <a:pt x="65088" y="320675"/>
                        <a:pt x="66675" y="319088"/>
                      </a:cubicBezTo>
                      <a:lnTo>
                        <a:pt x="104775" y="357188"/>
                      </a:lnTo>
                      <a:lnTo>
                        <a:pt x="166688" y="409575"/>
                      </a:lnTo>
                      <a:lnTo>
                        <a:pt x="242888" y="419100"/>
                      </a:lnTo>
                      <a:lnTo>
                        <a:pt x="366713" y="438150"/>
                      </a:lnTo>
                      <a:lnTo>
                        <a:pt x="514350" y="466725"/>
                      </a:lnTo>
                      <a:lnTo>
                        <a:pt x="600075" y="471488"/>
                      </a:lnTo>
                      <a:lnTo>
                        <a:pt x="676275" y="419100"/>
                      </a:lnTo>
                      <a:lnTo>
                        <a:pt x="771525" y="428625"/>
                      </a:lnTo>
                      <a:lnTo>
                        <a:pt x="847725" y="428625"/>
                      </a:lnTo>
                      <a:lnTo>
                        <a:pt x="842963" y="395288"/>
                      </a:lnTo>
                      <a:cubicBezTo>
                        <a:pt x="830263" y="388938"/>
                        <a:pt x="816842" y="383861"/>
                        <a:pt x="804863" y="376238"/>
                      </a:cubicBezTo>
                      <a:cubicBezTo>
                        <a:pt x="799181" y="372622"/>
                        <a:pt x="796599" y="364962"/>
                        <a:pt x="790575" y="361950"/>
                      </a:cubicBezTo>
                      <a:cubicBezTo>
                        <a:pt x="783335" y="358330"/>
                        <a:pt x="774747" y="358519"/>
                        <a:pt x="766763" y="357188"/>
                      </a:cubicBezTo>
                      <a:cubicBezTo>
                        <a:pt x="727280" y="350607"/>
                        <a:pt x="744298" y="357861"/>
                        <a:pt x="719138" y="342900"/>
                      </a:cubicBezTo>
                      <a:close/>
                    </a:path>
                  </a:pathLst>
                </a:custGeom>
                <a:solidFill>
                  <a:srgbClr val="F0B1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2" name="Полилиния 641"/>
                <p:cNvSpPr/>
                <p:nvPr/>
              </p:nvSpPr>
              <p:spPr>
                <a:xfrm>
                  <a:off x="2586973" y="1873298"/>
                  <a:ext cx="471487" cy="490537"/>
                </a:xfrm>
                <a:custGeom>
                  <a:gdLst>
                    <a:gd name="connsiteX0" fmla="*/ 238125 w 471487"/>
                    <a:gd name="connsiteY0" fmla="*/ 376237 h 490537"/>
                    <a:gd name="connsiteX1" fmla="*/ 390525 w 471487"/>
                    <a:gd name="connsiteY1" fmla="*/ 319087 h 490537"/>
                    <a:gd name="connsiteX2" fmla="*/ 471487 w 471487"/>
                    <a:gd name="connsiteY2" fmla="*/ 214312 h 490537"/>
                    <a:gd name="connsiteX3" fmla="*/ 371475 w 471487"/>
                    <a:gd name="connsiteY3" fmla="*/ 142875 h 490537"/>
                    <a:gd name="connsiteX4" fmla="*/ 309562 w 471487"/>
                    <a:gd name="connsiteY4" fmla="*/ 128587 h 490537"/>
                    <a:gd name="connsiteX5" fmla="*/ 266700 w 471487"/>
                    <a:gd name="connsiteY5" fmla="*/ 4762 h 490537"/>
                    <a:gd name="connsiteX6" fmla="*/ 223837 w 471487"/>
                    <a:gd name="connsiteY6" fmla="*/ 0 h 490537"/>
                    <a:gd name="connsiteX7" fmla="*/ 100012 w 471487"/>
                    <a:gd name="connsiteY7" fmla="*/ 80962 h 490537"/>
                    <a:gd name="connsiteX8" fmla="*/ 90487 w 471487"/>
                    <a:gd name="connsiteY8" fmla="*/ 128587 h 490537"/>
                    <a:gd name="connsiteX9" fmla="*/ 0 w 471487"/>
                    <a:gd name="connsiteY9" fmla="*/ 171450 h 490537"/>
                    <a:gd name="connsiteX10" fmla="*/ 71437 w 471487"/>
                    <a:gd name="connsiteY10" fmla="*/ 209550 h 490537"/>
                    <a:gd name="connsiteX11" fmla="*/ 76200 w 471487"/>
                    <a:gd name="connsiteY11" fmla="*/ 252412 h 490537"/>
                    <a:gd name="connsiteX12" fmla="*/ 76200 w 471487"/>
                    <a:gd name="connsiteY12" fmla="*/ 252412 h 490537"/>
                    <a:gd name="connsiteX13" fmla="*/ 104775 w 471487"/>
                    <a:gd name="connsiteY13" fmla="*/ 328612 h 490537"/>
                    <a:gd name="connsiteX14" fmla="*/ 157162 w 471487"/>
                    <a:gd name="connsiteY14" fmla="*/ 400050 h 490537"/>
                    <a:gd name="connsiteX15" fmla="*/ 157162 w 471487"/>
                    <a:gd name="connsiteY15" fmla="*/ 490537 h 490537"/>
                    <a:gd name="connsiteX16" fmla="*/ 238125 w 471487"/>
                    <a:gd name="connsiteY16" fmla="*/ 376237 h 49053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1487" h="490537">
                      <a:moveTo>
                        <a:pt x="238125" y="376237"/>
                      </a:moveTo>
                      <a:lnTo>
                        <a:pt x="390525" y="319087"/>
                      </a:lnTo>
                      <a:lnTo>
                        <a:pt x="471487" y="214312"/>
                      </a:lnTo>
                      <a:lnTo>
                        <a:pt x="371475" y="142875"/>
                      </a:lnTo>
                      <a:lnTo>
                        <a:pt x="309562" y="128587"/>
                      </a:lnTo>
                      <a:lnTo>
                        <a:pt x="266700" y="4762"/>
                      </a:lnTo>
                      <a:lnTo>
                        <a:pt x="223837" y="0"/>
                      </a:lnTo>
                      <a:lnTo>
                        <a:pt x="100012" y="80962"/>
                      </a:lnTo>
                      <a:lnTo>
                        <a:pt x="90487" y="128587"/>
                      </a:lnTo>
                      <a:lnTo>
                        <a:pt x="0" y="171450"/>
                      </a:lnTo>
                      <a:lnTo>
                        <a:pt x="71437" y="209550"/>
                      </a:lnTo>
                      <a:lnTo>
                        <a:pt x="76200" y="252412"/>
                      </a:lnTo>
                      <a:lnTo>
                        <a:pt x="76200" y="252412"/>
                      </a:lnTo>
                      <a:lnTo>
                        <a:pt x="104775" y="328612"/>
                      </a:lnTo>
                      <a:lnTo>
                        <a:pt x="157162" y="400050"/>
                      </a:lnTo>
                      <a:lnTo>
                        <a:pt x="157162" y="490537"/>
                      </a:lnTo>
                      <a:lnTo>
                        <a:pt x="238125" y="376237"/>
                      </a:lnTo>
                      <a:close/>
                    </a:path>
                  </a:pathLst>
                </a:custGeom>
                <a:solidFill>
                  <a:srgbClr val="8B86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3" name="Полилиния 642"/>
                <p:cNvSpPr/>
                <p:nvPr/>
              </p:nvSpPr>
              <p:spPr>
                <a:xfrm>
                  <a:off x="2683178" y="2019023"/>
                  <a:ext cx="190500" cy="352425"/>
                </a:xfrm>
                <a:custGeom>
                  <a:gdLst>
                    <a:gd name="connsiteX0" fmla="*/ 9525 w 190500"/>
                    <a:gd name="connsiteY0" fmla="*/ 95250 h 352425"/>
                    <a:gd name="connsiteX1" fmla="*/ 0 w 190500"/>
                    <a:gd name="connsiteY1" fmla="*/ 209550 h 352425"/>
                    <a:gd name="connsiteX2" fmla="*/ 61912 w 190500"/>
                    <a:gd name="connsiteY2" fmla="*/ 271463 h 352425"/>
                    <a:gd name="connsiteX3" fmla="*/ 66675 w 190500"/>
                    <a:gd name="connsiteY3" fmla="*/ 352425 h 352425"/>
                    <a:gd name="connsiteX4" fmla="*/ 119062 w 190500"/>
                    <a:gd name="connsiteY4" fmla="*/ 261938 h 352425"/>
                    <a:gd name="connsiteX5" fmla="*/ 166687 w 190500"/>
                    <a:gd name="connsiteY5" fmla="*/ 233363 h 352425"/>
                    <a:gd name="connsiteX6" fmla="*/ 190500 w 190500"/>
                    <a:gd name="connsiteY6" fmla="*/ 166688 h 352425"/>
                    <a:gd name="connsiteX7" fmla="*/ 190500 w 190500"/>
                    <a:gd name="connsiteY7" fmla="*/ 166688 h 352425"/>
                    <a:gd name="connsiteX8" fmla="*/ 114300 w 190500"/>
                    <a:gd name="connsiteY8" fmla="*/ 166688 h 352425"/>
                    <a:gd name="connsiteX9" fmla="*/ 119062 w 190500"/>
                    <a:gd name="connsiteY9" fmla="*/ 47625 h 352425"/>
                    <a:gd name="connsiteX10" fmla="*/ 85725 w 190500"/>
                    <a:gd name="connsiteY10" fmla="*/ 0 h 352425"/>
                    <a:gd name="connsiteX11" fmla="*/ 9525 w 190500"/>
                    <a:gd name="connsiteY11" fmla="*/ 95250 h 35242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0500" h="352425">
                      <a:moveTo>
                        <a:pt x="9525" y="95250"/>
                      </a:moveTo>
                      <a:lnTo>
                        <a:pt x="0" y="209550"/>
                      </a:lnTo>
                      <a:lnTo>
                        <a:pt x="61912" y="271463"/>
                      </a:lnTo>
                      <a:lnTo>
                        <a:pt x="66675" y="352425"/>
                      </a:lnTo>
                      <a:lnTo>
                        <a:pt x="119062" y="261938"/>
                      </a:lnTo>
                      <a:lnTo>
                        <a:pt x="166687" y="233363"/>
                      </a:lnTo>
                      <a:cubicBezTo>
                        <a:pt x="186397" y="169304"/>
                        <a:pt x="170467" y="186717"/>
                        <a:pt x="190500" y="166688"/>
                      </a:cubicBezTo>
                      <a:lnTo>
                        <a:pt x="190500" y="166688"/>
                      </a:lnTo>
                      <a:lnTo>
                        <a:pt x="114300" y="166688"/>
                      </a:lnTo>
                      <a:lnTo>
                        <a:pt x="119062" y="47625"/>
                      </a:lnTo>
                      <a:lnTo>
                        <a:pt x="85725" y="0"/>
                      </a:lnTo>
                      <a:lnTo>
                        <a:pt x="9525" y="95250"/>
                      </a:lnTo>
                      <a:close/>
                    </a:path>
                  </a:pathLst>
                </a:custGeom>
                <a:solidFill>
                  <a:srgbClr val="3226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4" name="Овал 643"/>
                <p:cNvSpPr/>
                <p:nvPr/>
              </p:nvSpPr>
              <p:spPr>
                <a:xfrm>
                  <a:off x="2637333" y="1829155"/>
                  <a:ext cx="56471" cy="124184"/>
                </a:xfrm>
                <a:prstGeom prst="ellipse">
                  <a:avLst/>
                </a:prstGeom>
                <a:solidFill>
                  <a:srgbClr val="BD7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5" name="Овал 644"/>
                <p:cNvSpPr/>
                <p:nvPr/>
              </p:nvSpPr>
              <p:spPr>
                <a:xfrm>
                  <a:off x="2949413" y="1858230"/>
                  <a:ext cx="54551" cy="103904"/>
                </a:xfrm>
                <a:prstGeom prst="ellipse">
                  <a:avLst/>
                </a:prstGeom>
                <a:solidFill>
                  <a:srgbClr val="824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7" name="Полилиния 626"/>
              <p:cNvSpPr/>
              <p:nvPr/>
            </p:nvSpPr>
            <p:spPr>
              <a:xfrm flipH="1">
                <a:off x="2714625" y="1309688"/>
                <a:ext cx="0" cy="0"/>
              </a:xfrm>
              <a:custGeom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1930457" y="1524419"/>
                <a:ext cx="371475" cy="771525"/>
              </a:xfrm>
              <a:custGeom>
                <a:gdLst>
                  <a:gd name="connsiteX0" fmla="*/ 371475 w 371475"/>
                  <a:gd name="connsiteY0" fmla="*/ 0 h 771525"/>
                  <a:gd name="connsiteX1" fmla="*/ 300037 w 371475"/>
                  <a:gd name="connsiteY1" fmla="*/ 85725 h 771525"/>
                  <a:gd name="connsiteX2" fmla="*/ 295275 w 371475"/>
                  <a:gd name="connsiteY2" fmla="*/ 214313 h 771525"/>
                  <a:gd name="connsiteX3" fmla="*/ 228600 w 371475"/>
                  <a:gd name="connsiteY3" fmla="*/ 333375 h 771525"/>
                  <a:gd name="connsiteX4" fmla="*/ 138112 w 371475"/>
                  <a:gd name="connsiteY4" fmla="*/ 481013 h 771525"/>
                  <a:gd name="connsiteX5" fmla="*/ 119062 w 371475"/>
                  <a:gd name="connsiteY5" fmla="*/ 633413 h 771525"/>
                  <a:gd name="connsiteX6" fmla="*/ 76200 w 371475"/>
                  <a:gd name="connsiteY6" fmla="*/ 714375 h 771525"/>
                  <a:gd name="connsiteX7" fmla="*/ 0 w 371475"/>
                  <a:gd name="connsiteY7" fmla="*/ 771525 h 771525"/>
                  <a:gd name="connsiteX8" fmla="*/ 38100 w 371475"/>
                  <a:gd name="connsiteY8" fmla="*/ 661988 h 771525"/>
                  <a:gd name="connsiteX9" fmla="*/ 19050 w 371475"/>
                  <a:gd name="connsiteY9" fmla="*/ 600075 h 771525"/>
                  <a:gd name="connsiteX10" fmla="*/ 47625 w 371475"/>
                  <a:gd name="connsiteY10" fmla="*/ 552450 h 771525"/>
                  <a:gd name="connsiteX11" fmla="*/ 71437 w 371475"/>
                  <a:gd name="connsiteY11" fmla="*/ 528638 h 771525"/>
                  <a:gd name="connsiteX12" fmla="*/ 71437 w 371475"/>
                  <a:gd name="connsiteY12" fmla="*/ 457200 h 771525"/>
                  <a:gd name="connsiteX13" fmla="*/ 95250 w 371475"/>
                  <a:gd name="connsiteY13" fmla="*/ 390525 h 771525"/>
                  <a:gd name="connsiteX14" fmla="*/ 133350 w 371475"/>
                  <a:gd name="connsiteY14" fmla="*/ 319088 h 771525"/>
                  <a:gd name="connsiteX15" fmla="*/ 195262 w 371475"/>
                  <a:gd name="connsiteY15" fmla="*/ 200025 h 771525"/>
                  <a:gd name="connsiteX16" fmla="*/ 266700 w 371475"/>
                  <a:gd name="connsiteY16" fmla="*/ 161925 h 771525"/>
                  <a:gd name="connsiteX17" fmla="*/ 309562 w 371475"/>
                  <a:gd name="connsiteY17" fmla="*/ 23813 h 771525"/>
                  <a:gd name="connsiteX18" fmla="*/ 371475 w 371475"/>
                  <a:gd name="connsiteY18" fmla="*/ 0 h 771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475" h="771525">
                    <a:moveTo>
                      <a:pt x="371475" y="0"/>
                    </a:moveTo>
                    <a:lnTo>
                      <a:pt x="300037" y="85725"/>
                    </a:lnTo>
                    <a:lnTo>
                      <a:pt x="295275" y="214313"/>
                    </a:lnTo>
                    <a:lnTo>
                      <a:pt x="228600" y="333375"/>
                    </a:lnTo>
                    <a:lnTo>
                      <a:pt x="138112" y="481013"/>
                    </a:lnTo>
                    <a:lnTo>
                      <a:pt x="119062" y="633413"/>
                    </a:lnTo>
                    <a:lnTo>
                      <a:pt x="76200" y="714375"/>
                    </a:lnTo>
                    <a:lnTo>
                      <a:pt x="0" y="771525"/>
                    </a:lnTo>
                    <a:lnTo>
                      <a:pt x="38100" y="661988"/>
                    </a:lnTo>
                    <a:lnTo>
                      <a:pt x="19050" y="600075"/>
                    </a:lnTo>
                    <a:cubicBezTo>
                      <a:pt x="40108" y="557959"/>
                      <a:pt x="28060" y="572015"/>
                      <a:pt x="47625" y="552450"/>
                    </a:cubicBezTo>
                    <a:lnTo>
                      <a:pt x="71437" y="528638"/>
                    </a:lnTo>
                    <a:lnTo>
                      <a:pt x="71437" y="457200"/>
                    </a:lnTo>
                    <a:lnTo>
                      <a:pt x="95250" y="390525"/>
                    </a:lnTo>
                    <a:lnTo>
                      <a:pt x="133350" y="319088"/>
                    </a:lnTo>
                    <a:lnTo>
                      <a:pt x="195262" y="200025"/>
                    </a:lnTo>
                    <a:lnTo>
                      <a:pt x="266700" y="161925"/>
                    </a:lnTo>
                    <a:lnTo>
                      <a:pt x="309562" y="23813"/>
                    </a:lnTo>
                    <a:lnTo>
                      <a:pt x="371475" y="0"/>
                    </a:lnTo>
                    <a:close/>
                  </a:path>
                </a:pathLst>
              </a:custGeom>
              <a:solidFill>
                <a:srgbClr val="1306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2319759" y="1538530"/>
                <a:ext cx="323850" cy="1123950"/>
              </a:xfrm>
              <a:custGeom>
                <a:gdLst>
                  <a:gd name="connsiteX0" fmla="*/ 157163 w 323850"/>
                  <a:gd name="connsiteY0" fmla="*/ 471488 h 1123950"/>
                  <a:gd name="connsiteX1" fmla="*/ 209550 w 323850"/>
                  <a:gd name="connsiteY1" fmla="*/ 357188 h 1123950"/>
                  <a:gd name="connsiteX2" fmla="*/ 209550 w 323850"/>
                  <a:gd name="connsiteY2" fmla="*/ 214313 h 1123950"/>
                  <a:gd name="connsiteX3" fmla="*/ 61913 w 323850"/>
                  <a:gd name="connsiteY3" fmla="*/ 0 h 1123950"/>
                  <a:gd name="connsiteX4" fmla="*/ 28575 w 323850"/>
                  <a:gd name="connsiteY4" fmla="*/ 4763 h 1123950"/>
                  <a:gd name="connsiteX5" fmla="*/ 57150 w 323850"/>
                  <a:gd name="connsiteY5" fmla="*/ 142875 h 1123950"/>
                  <a:gd name="connsiteX6" fmla="*/ 90488 w 323850"/>
                  <a:gd name="connsiteY6" fmla="*/ 376238 h 1123950"/>
                  <a:gd name="connsiteX7" fmla="*/ 33338 w 323850"/>
                  <a:gd name="connsiteY7" fmla="*/ 514350 h 1123950"/>
                  <a:gd name="connsiteX8" fmla="*/ 0 w 323850"/>
                  <a:gd name="connsiteY8" fmla="*/ 600075 h 1123950"/>
                  <a:gd name="connsiteX9" fmla="*/ 4763 w 323850"/>
                  <a:gd name="connsiteY9" fmla="*/ 676275 h 1123950"/>
                  <a:gd name="connsiteX10" fmla="*/ 0 w 323850"/>
                  <a:gd name="connsiteY10" fmla="*/ 828675 h 1123950"/>
                  <a:gd name="connsiteX11" fmla="*/ 76200 w 323850"/>
                  <a:gd name="connsiteY11" fmla="*/ 952500 h 1123950"/>
                  <a:gd name="connsiteX12" fmla="*/ 119063 w 323850"/>
                  <a:gd name="connsiteY12" fmla="*/ 1047750 h 1123950"/>
                  <a:gd name="connsiteX13" fmla="*/ 195263 w 323850"/>
                  <a:gd name="connsiteY13" fmla="*/ 1057275 h 1123950"/>
                  <a:gd name="connsiteX14" fmla="*/ 238125 w 323850"/>
                  <a:gd name="connsiteY14" fmla="*/ 1066800 h 1123950"/>
                  <a:gd name="connsiteX15" fmla="*/ 323850 w 323850"/>
                  <a:gd name="connsiteY15" fmla="*/ 1123950 h 1123950"/>
                  <a:gd name="connsiteX16" fmla="*/ 300038 w 323850"/>
                  <a:gd name="connsiteY16" fmla="*/ 1033463 h 1123950"/>
                  <a:gd name="connsiteX17" fmla="*/ 271463 w 323850"/>
                  <a:gd name="connsiteY17" fmla="*/ 985838 h 1123950"/>
                  <a:gd name="connsiteX18" fmla="*/ 161925 w 323850"/>
                  <a:gd name="connsiteY18" fmla="*/ 904875 h 1123950"/>
                  <a:gd name="connsiteX19" fmla="*/ 133350 w 323850"/>
                  <a:gd name="connsiteY19" fmla="*/ 871538 h 1123950"/>
                  <a:gd name="connsiteX20" fmla="*/ 85725 w 323850"/>
                  <a:gd name="connsiteY20" fmla="*/ 785813 h 1123950"/>
                  <a:gd name="connsiteX21" fmla="*/ 71438 w 323850"/>
                  <a:gd name="connsiteY21" fmla="*/ 742950 h 1123950"/>
                  <a:gd name="connsiteX22" fmla="*/ 76200 w 323850"/>
                  <a:gd name="connsiteY22" fmla="*/ 642938 h 1123950"/>
                  <a:gd name="connsiteX23" fmla="*/ 119063 w 323850"/>
                  <a:gd name="connsiteY23" fmla="*/ 519113 h 1123950"/>
                  <a:gd name="connsiteX24" fmla="*/ 157163 w 323850"/>
                  <a:gd name="connsiteY24" fmla="*/ 471488 h 11239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850" h="1123950">
                    <a:moveTo>
                      <a:pt x="157163" y="471488"/>
                    </a:moveTo>
                    <a:lnTo>
                      <a:pt x="209550" y="357188"/>
                    </a:lnTo>
                    <a:lnTo>
                      <a:pt x="209550" y="214313"/>
                    </a:lnTo>
                    <a:lnTo>
                      <a:pt x="61913" y="0"/>
                    </a:lnTo>
                    <a:lnTo>
                      <a:pt x="28575" y="4763"/>
                    </a:lnTo>
                    <a:lnTo>
                      <a:pt x="57150" y="142875"/>
                    </a:lnTo>
                    <a:lnTo>
                      <a:pt x="90488" y="376238"/>
                    </a:lnTo>
                    <a:lnTo>
                      <a:pt x="33338" y="514350"/>
                    </a:lnTo>
                    <a:lnTo>
                      <a:pt x="0" y="600075"/>
                    </a:lnTo>
                    <a:lnTo>
                      <a:pt x="4763" y="676275"/>
                    </a:lnTo>
                    <a:lnTo>
                      <a:pt x="0" y="828675"/>
                    </a:lnTo>
                    <a:lnTo>
                      <a:pt x="76200" y="952500"/>
                    </a:lnTo>
                    <a:lnTo>
                      <a:pt x="119063" y="1047750"/>
                    </a:lnTo>
                    <a:lnTo>
                      <a:pt x="195263" y="1057275"/>
                    </a:lnTo>
                    <a:lnTo>
                      <a:pt x="238125" y="1066800"/>
                    </a:lnTo>
                    <a:lnTo>
                      <a:pt x="323850" y="1123950"/>
                    </a:lnTo>
                    <a:lnTo>
                      <a:pt x="300038" y="1033463"/>
                    </a:lnTo>
                    <a:cubicBezTo>
                      <a:pt x="270583" y="989279"/>
                      <a:pt x="271463" y="1007772"/>
                      <a:pt x="271463" y="985838"/>
                    </a:cubicBezTo>
                    <a:lnTo>
                      <a:pt x="161925" y="904875"/>
                    </a:lnTo>
                    <a:lnTo>
                      <a:pt x="133350" y="871538"/>
                    </a:lnTo>
                    <a:lnTo>
                      <a:pt x="85725" y="785813"/>
                    </a:lnTo>
                    <a:cubicBezTo>
                      <a:pt x="70881" y="746226"/>
                      <a:pt x="71438" y="761277"/>
                      <a:pt x="71438" y="742950"/>
                    </a:cubicBezTo>
                    <a:lnTo>
                      <a:pt x="76200" y="642938"/>
                    </a:lnTo>
                    <a:lnTo>
                      <a:pt x="119063" y="519113"/>
                    </a:lnTo>
                    <a:lnTo>
                      <a:pt x="157163" y="471488"/>
                    </a:lnTo>
                    <a:close/>
                  </a:path>
                </a:pathLst>
              </a:custGeom>
              <a:solidFill>
                <a:srgbClr val="3526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30" name="Группа 629"/>
              <p:cNvGrpSpPr/>
              <p:nvPr/>
            </p:nvGrpSpPr>
            <p:grpSpPr>
              <a:xfrm>
                <a:off x="2288001" y="1529905"/>
                <a:ext cx="244452" cy="423434"/>
                <a:chOff x="2288001" y="1529905"/>
                <a:chExt cx="244452" cy="423434"/>
              </a:xfrm>
            </p:grpSpPr>
            <p:sp>
              <p:nvSpPr>
                <p:cNvPr id="638" name="Полилиния 637"/>
                <p:cNvSpPr/>
                <p:nvPr/>
              </p:nvSpPr>
              <p:spPr>
                <a:xfrm>
                  <a:off x="2332428" y="1553289"/>
                  <a:ext cx="200025" cy="400050"/>
                </a:xfrm>
                <a:custGeom>
                  <a:gdLst>
                    <a:gd name="connsiteX0" fmla="*/ 104775 w 200025"/>
                    <a:gd name="connsiteY0" fmla="*/ 0 h 400050"/>
                    <a:gd name="connsiteX1" fmla="*/ 185737 w 200025"/>
                    <a:gd name="connsiteY1" fmla="*/ 57150 h 400050"/>
                    <a:gd name="connsiteX2" fmla="*/ 200025 w 200025"/>
                    <a:gd name="connsiteY2" fmla="*/ 190500 h 400050"/>
                    <a:gd name="connsiteX3" fmla="*/ 190500 w 200025"/>
                    <a:gd name="connsiteY3" fmla="*/ 314325 h 400050"/>
                    <a:gd name="connsiteX4" fmla="*/ 157162 w 200025"/>
                    <a:gd name="connsiteY4" fmla="*/ 366712 h 400050"/>
                    <a:gd name="connsiteX5" fmla="*/ 76200 w 200025"/>
                    <a:gd name="connsiteY5" fmla="*/ 400050 h 400050"/>
                    <a:gd name="connsiteX6" fmla="*/ 9525 w 200025"/>
                    <a:gd name="connsiteY6" fmla="*/ 376237 h 400050"/>
                    <a:gd name="connsiteX7" fmla="*/ 0 w 200025"/>
                    <a:gd name="connsiteY7" fmla="*/ 342900 h 400050"/>
                    <a:gd name="connsiteX8" fmla="*/ 66675 w 200025"/>
                    <a:gd name="connsiteY8" fmla="*/ 314325 h 400050"/>
                    <a:gd name="connsiteX9" fmla="*/ 128587 w 200025"/>
                    <a:gd name="connsiteY9" fmla="*/ 242887 h 400050"/>
                    <a:gd name="connsiteX10" fmla="*/ 142875 w 200025"/>
                    <a:gd name="connsiteY10" fmla="*/ 138112 h 400050"/>
                    <a:gd name="connsiteX11" fmla="*/ 133350 w 200025"/>
                    <a:gd name="connsiteY11" fmla="*/ 80962 h 400050"/>
                    <a:gd name="connsiteX12" fmla="*/ 104775 w 200025"/>
                    <a:gd name="connsiteY12" fmla="*/ 0 h 4000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0025" h="400050">
                      <a:moveTo>
                        <a:pt x="104775" y="0"/>
                      </a:moveTo>
                      <a:lnTo>
                        <a:pt x="185737" y="57150"/>
                      </a:lnTo>
                      <a:lnTo>
                        <a:pt x="200025" y="190500"/>
                      </a:lnTo>
                      <a:lnTo>
                        <a:pt x="190500" y="314325"/>
                      </a:lnTo>
                      <a:lnTo>
                        <a:pt x="157162" y="366712"/>
                      </a:lnTo>
                      <a:lnTo>
                        <a:pt x="76200" y="400050"/>
                      </a:lnTo>
                      <a:lnTo>
                        <a:pt x="9525" y="376237"/>
                      </a:lnTo>
                      <a:lnTo>
                        <a:pt x="0" y="342900"/>
                      </a:lnTo>
                      <a:lnTo>
                        <a:pt x="66675" y="314325"/>
                      </a:lnTo>
                      <a:lnTo>
                        <a:pt x="128587" y="242887"/>
                      </a:lnTo>
                      <a:lnTo>
                        <a:pt x="142875" y="138112"/>
                      </a:lnTo>
                      <a:cubicBezTo>
                        <a:pt x="132317" y="90601"/>
                        <a:pt x="133350" y="109886"/>
                        <a:pt x="133350" y="80962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522E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9" name="Овал 638"/>
                <p:cNvSpPr/>
                <p:nvPr/>
              </p:nvSpPr>
              <p:spPr>
                <a:xfrm>
                  <a:off x="2288001" y="1529905"/>
                  <a:ext cx="230545" cy="370102"/>
                </a:xfrm>
                <a:prstGeom prst="ellipse">
                  <a:avLst/>
                </a:prstGeom>
                <a:solidFill>
                  <a:srgbClr val="140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0" name="Овал 639"/>
                <p:cNvSpPr/>
                <p:nvPr/>
              </p:nvSpPr>
              <p:spPr>
                <a:xfrm>
                  <a:off x="2362022" y="1579612"/>
                  <a:ext cx="112340" cy="1444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31" name="Полилиния 630"/>
              <p:cNvSpPr/>
              <p:nvPr/>
            </p:nvSpPr>
            <p:spPr>
              <a:xfrm>
                <a:off x="3246379" y="1619931"/>
                <a:ext cx="328612" cy="1119188"/>
              </a:xfrm>
              <a:custGeom>
                <a:gdLst>
                  <a:gd name="connsiteX0" fmla="*/ 219075 w 328612"/>
                  <a:gd name="connsiteY0" fmla="*/ 1119188 h 1119188"/>
                  <a:gd name="connsiteX1" fmla="*/ 219075 w 328612"/>
                  <a:gd name="connsiteY1" fmla="*/ 1119188 h 1119188"/>
                  <a:gd name="connsiteX2" fmla="*/ 80962 w 328612"/>
                  <a:gd name="connsiteY2" fmla="*/ 1004888 h 1119188"/>
                  <a:gd name="connsiteX3" fmla="*/ 28575 w 328612"/>
                  <a:gd name="connsiteY3" fmla="*/ 871538 h 1119188"/>
                  <a:gd name="connsiteX4" fmla="*/ 28575 w 328612"/>
                  <a:gd name="connsiteY4" fmla="*/ 771525 h 1119188"/>
                  <a:gd name="connsiteX5" fmla="*/ 71437 w 328612"/>
                  <a:gd name="connsiteY5" fmla="*/ 714375 h 1119188"/>
                  <a:gd name="connsiteX6" fmla="*/ 57150 w 328612"/>
                  <a:gd name="connsiteY6" fmla="*/ 642938 h 1119188"/>
                  <a:gd name="connsiteX7" fmla="*/ 42862 w 328612"/>
                  <a:gd name="connsiteY7" fmla="*/ 585788 h 1119188"/>
                  <a:gd name="connsiteX8" fmla="*/ 80962 w 328612"/>
                  <a:gd name="connsiteY8" fmla="*/ 523875 h 1119188"/>
                  <a:gd name="connsiteX9" fmla="*/ 9525 w 328612"/>
                  <a:gd name="connsiteY9" fmla="*/ 438150 h 1119188"/>
                  <a:gd name="connsiteX10" fmla="*/ 0 w 328612"/>
                  <a:gd name="connsiteY10" fmla="*/ 314325 h 1119188"/>
                  <a:gd name="connsiteX11" fmla="*/ 52387 w 328612"/>
                  <a:gd name="connsiteY11" fmla="*/ 142875 h 1119188"/>
                  <a:gd name="connsiteX12" fmla="*/ 185737 w 328612"/>
                  <a:gd name="connsiteY12" fmla="*/ 42863 h 1119188"/>
                  <a:gd name="connsiteX13" fmla="*/ 314325 w 328612"/>
                  <a:gd name="connsiteY13" fmla="*/ 0 h 1119188"/>
                  <a:gd name="connsiteX14" fmla="*/ 328612 w 328612"/>
                  <a:gd name="connsiteY14" fmla="*/ 90488 h 1119188"/>
                  <a:gd name="connsiteX15" fmla="*/ 242887 w 328612"/>
                  <a:gd name="connsiteY15" fmla="*/ 161925 h 1119188"/>
                  <a:gd name="connsiteX16" fmla="*/ 219075 w 328612"/>
                  <a:gd name="connsiteY16" fmla="*/ 200025 h 1119188"/>
                  <a:gd name="connsiteX17" fmla="*/ 209550 w 328612"/>
                  <a:gd name="connsiteY17" fmla="*/ 219075 h 1119188"/>
                  <a:gd name="connsiteX18" fmla="*/ 114300 w 328612"/>
                  <a:gd name="connsiteY18" fmla="*/ 366713 h 1119188"/>
                  <a:gd name="connsiteX19" fmla="*/ 123825 w 328612"/>
                  <a:gd name="connsiteY19" fmla="*/ 433388 h 1119188"/>
                  <a:gd name="connsiteX20" fmla="*/ 214312 w 328612"/>
                  <a:gd name="connsiteY20" fmla="*/ 514350 h 1119188"/>
                  <a:gd name="connsiteX21" fmla="*/ 142875 w 328612"/>
                  <a:gd name="connsiteY21" fmla="*/ 528638 h 1119188"/>
                  <a:gd name="connsiteX22" fmla="*/ 176212 w 328612"/>
                  <a:gd name="connsiteY22" fmla="*/ 609600 h 1119188"/>
                  <a:gd name="connsiteX23" fmla="*/ 185737 w 328612"/>
                  <a:gd name="connsiteY23" fmla="*/ 723900 h 1119188"/>
                  <a:gd name="connsiteX24" fmla="*/ 200025 w 328612"/>
                  <a:gd name="connsiteY24" fmla="*/ 823913 h 1119188"/>
                  <a:gd name="connsiteX25" fmla="*/ 209550 w 328612"/>
                  <a:gd name="connsiteY25" fmla="*/ 909638 h 1119188"/>
                  <a:gd name="connsiteX26" fmla="*/ 252412 w 328612"/>
                  <a:gd name="connsiteY26" fmla="*/ 976313 h 1119188"/>
                  <a:gd name="connsiteX27" fmla="*/ 166687 w 328612"/>
                  <a:gd name="connsiteY27" fmla="*/ 1028700 h 1119188"/>
                  <a:gd name="connsiteX28" fmla="*/ 219075 w 328612"/>
                  <a:gd name="connsiteY28" fmla="*/ 1119188 h 1119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8612" h="1119188">
                    <a:moveTo>
                      <a:pt x="219075" y="1119188"/>
                    </a:moveTo>
                    <a:lnTo>
                      <a:pt x="219075" y="1119188"/>
                    </a:lnTo>
                    <a:lnTo>
                      <a:pt x="80962" y="1004888"/>
                    </a:lnTo>
                    <a:lnTo>
                      <a:pt x="28575" y="871538"/>
                    </a:lnTo>
                    <a:lnTo>
                      <a:pt x="28575" y="771525"/>
                    </a:lnTo>
                    <a:lnTo>
                      <a:pt x="71437" y="714375"/>
                    </a:lnTo>
                    <a:lnTo>
                      <a:pt x="57150" y="642938"/>
                    </a:lnTo>
                    <a:lnTo>
                      <a:pt x="42862" y="585788"/>
                    </a:lnTo>
                    <a:lnTo>
                      <a:pt x="80962" y="523875"/>
                    </a:lnTo>
                    <a:lnTo>
                      <a:pt x="9525" y="438150"/>
                    </a:lnTo>
                    <a:lnTo>
                      <a:pt x="0" y="314325"/>
                    </a:lnTo>
                    <a:lnTo>
                      <a:pt x="52387" y="142875"/>
                    </a:lnTo>
                    <a:lnTo>
                      <a:pt x="185737" y="42863"/>
                    </a:lnTo>
                    <a:lnTo>
                      <a:pt x="314325" y="0"/>
                    </a:lnTo>
                    <a:lnTo>
                      <a:pt x="328612" y="90488"/>
                    </a:lnTo>
                    <a:lnTo>
                      <a:pt x="242887" y="161925"/>
                    </a:lnTo>
                    <a:cubicBezTo>
                      <a:pt x="234950" y="174625"/>
                      <a:pt x="226246" y="186877"/>
                      <a:pt x="219075" y="200025"/>
                    </a:cubicBezTo>
                    <a:cubicBezTo>
                      <a:pt x="205942" y="224103"/>
                      <a:pt x="221287" y="207338"/>
                      <a:pt x="209550" y="219075"/>
                    </a:cubicBezTo>
                    <a:lnTo>
                      <a:pt x="114300" y="366713"/>
                    </a:lnTo>
                    <a:lnTo>
                      <a:pt x="123825" y="433388"/>
                    </a:lnTo>
                    <a:lnTo>
                      <a:pt x="214312" y="514350"/>
                    </a:lnTo>
                    <a:lnTo>
                      <a:pt x="142875" y="528638"/>
                    </a:lnTo>
                    <a:lnTo>
                      <a:pt x="176212" y="609600"/>
                    </a:lnTo>
                    <a:lnTo>
                      <a:pt x="185737" y="723900"/>
                    </a:lnTo>
                    <a:lnTo>
                      <a:pt x="200025" y="823913"/>
                    </a:lnTo>
                    <a:lnTo>
                      <a:pt x="209550" y="909638"/>
                    </a:lnTo>
                    <a:lnTo>
                      <a:pt x="252412" y="976313"/>
                    </a:lnTo>
                    <a:lnTo>
                      <a:pt x="166687" y="1028700"/>
                    </a:lnTo>
                    <a:lnTo>
                      <a:pt x="219075" y="1119188"/>
                    </a:lnTo>
                    <a:close/>
                  </a:path>
                </a:pathLst>
              </a:custGeom>
              <a:solidFill>
                <a:srgbClr val="2D20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32" name="Группа 631"/>
              <p:cNvGrpSpPr/>
              <p:nvPr/>
            </p:nvGrpSpPr>
            <p:grpSpPr>
              <a:xfrm>
                <a:off x="3210013" y="1593506"/>
                <a:ext cx="339539" cy="385763"/>
                <a:chOff x="3210013" y="1593506"/>
                <a:chExt cx="339539" cy="385763"/>
              </a:xfrm>
            </p:grpSpPr>
            <p:sp>
              <p:nvSpPr>
                <p:cNvPr id="635" name="Полилиния 634"/>
                <p:cNvSpPr/>
                <p:nvPr/>
              </p:nvSpPr>
              <p:spPr>
                <a:xfrm>
                  <a:off x="3210013" y="1593506"/>
                  <a:ext cx="280988" cy="385763"/>
                </a:xfrm>
                <a:custGeom>
                  <a:gdLst>
                    <a:gd name="connsiteX0" fmla="*/ 257175 w 280988"/>
                    <a:gd name="connsiteY0" fmla="*/ 0 h 385763"/>
                    <a:gd name="connsiteX1" fmla="*/ 257175 w 280988"/>
                    <a:gd name="connsiteY1" fmla="*/ 0 h 385763"/>
                    <a:gd name="connsiteX2" fmla="*/ 71438 w 280988"/>
                    <a:gd name="connsiteY2" fmla="*/ 66675 h 385763"/>
                    <a:gd name="connsiteX3" fmla="*/ 9525 w 280988"/>
                    <a:gd name="connsiteY3" fmla="*/ 161925 h 385763"/>
                    <a:gd name="connsiteX4" fmla="*/ 0 w 280988"/>
                    <a:gd name="connsiteY4" fmla="*/ 280988 h 385763"/>
                    <a:gd name="connsiteX5" fmla="*/ 66675 w 280988"/>
                    <a:gd name="connsiteY5" fmla="*/ 366713 h 385763"/>
                    <a:gd name="connsiteX6" fmla="*/ 214313 w 280988"/>
                    <a:gd name="connsiteY6" fmla="*/ 385763 h 385763"/>
                    <a:gd name="connsiteX7" fmla="*/ 280988 w 280988"/>
                    <a:gd name="connsiteY7" fmla="*/ 338138 h 385763"/>
                    <a:gd name="connsiteX8" fmla="*/ 180975 w 280988"/>
                    <a:gd name="connsiteY8" fmla="*/ 319088 h 385763"/>
                    <a:gd name="connsiteX9" fmla="*/ 138113 w 280988"/>
                    <a:gd name="connsiteY9" fmla="*/ 314325 h 385763"/>
                    <a:gd name="connsiteX10" fmla="*/ 119063 w 280988"/>
                    <a:gd name="connsiteY10" fmla="*/ 300038 h 385763"/>
                    <a:gd name="connsiteX11" fmla="*/ 90488 w 280988"/>
                    <a:gd name="connsiteY11" fmla="*/ 157163 h 385763"/>
                    <a:gd name="connsiteX12" fmla="*/ 157163 w 280988"/>
                    <a:gd name="connsiteY12" fmla="*/ 66675 h 385763"/>
                    <a:gd name="connsiteX13" fmla="*/ 257175 w 280988"/>
                    <a:gd name="connsiteY13" fmla="*/ 0 h 38576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988" h="385763">
                      <a:moveTo>
                        <a:pt x="257175" y="0"/>
                      </a:moveTo>
                      <a:lnTo>
                        <a:pt x="257175" y="0"/>
                      </a:lnTo>
                      <a:lnTo>
                        <a:pt x="71438" y="66675"/>
                      </a:lnTo>
                      <a:lnTo>
                        <a:pt x="9525" y="161925"/>
                      </a:lnTo>
                      <a:lnTo>
                        <a:pt x="0" y="280988"/>
                      </a:lnTo>
                      <a:lnTo>
                        <a:pt x="66675" y="366713"/>
                      </a:lnTo>
                      <a:lnTo>
                        <a:pt x="214313" y="385763"/>
                      </a:lnTo>
                      <a:lnTo>
                        <a:pt x="280988" y="338138"/>
                      </a:lnTo>
                      <a:lnTo>
                        <a:pt x="180975" y="319088"/>
                      </a:lnTo>
                      <a:cubicBezTo>
                        <a:pt x="166688" y="317500"/>
                        <a:pt x="151853" y="318553"/>
                        <a:pt x="138113" y="314325"/>
                      </a:cubicBezTo>
                      <a:cubicBezTo>
                        <a:pt x="130527" y="311991"/>
                        <a:pt x="119063" y="300038"/>
                        <a:pt x="119063" y="300038"/>
                      </a:cubicBezTo>
                      <a:lnTo>
                        <a:pt x="90488" y="157163"/>
                      </a:lnTo>
                      <a:lnTo>
                        <a:pt x="157163" y="66675"/>
                      </a:lnTo>
                      <a:lnTo>
                        <a:pt x="257175" y="0"/>
                      </a:lnTo>
                      <a:close/>
                    </a:path>
                  </a:pathLst>
                </a:custGeom>
                <a:solidFill>
                  <a:srgbClr val="D39E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6" name="Овал 635"/>
                <p:cNvSpPr/>
                <p:nvPr/>
              </p:nvSpPr>
              <p:spPr>
                <a:xfrm>
                  <a:off x="3281919" y="1620339"/>
                  <a:ext cx="267633" cy="333000"/>
                </a:xfrm>
                <a:prstGeom prst="ellipse">
                  <a:avLst/>
                </a:prstGeom>
                <a:solidFill>
                  <a:srgbClr val="1D0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7" name="Овал 636"/>
                <p:cNvSpPr/>
                <p:nvPr/>
              </p:nvSpPr>
              <p:spPr>
                <a:xfrm>
                  <a:off x="3326065" y="1639212"/>
                  <a:ext cx="130733" cy="151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33" name="Полилиния 632"/>
              <p:cNvSpPr/>
              <p:nvPr/>
            </p:nvSpPr>
            <p:spPr>
              <a:xfrm>
                <a:off x="3720968" y="1593834"/>
                <a:ext cx="133350" cy="904875"/>
              </a:xfrm>
              <a:custGeom>
                <a:gdLst>
                  <a:gd name="connsiteX0" fmla="*/ 61912 w 133350"/>
                  <a:gd name="connsiteY0" fmla="*/ 904875 h 904875"/>
                  <a:gd name="connsiteX1" fmla="*/ 61912 w 133350"/>
                  <a:gd name="connsiteY1" fmla="*/ 904875 h 904875"/>
                  <a:gd name="connsiteX2" fmla="*/ 19050 w 133350"/>
                  <a:gd name="connsiteY2" fmla="*/ 766763 h 904875"/>
                  <a:gd name="connsiteX3" fmla="*/ 19050 w 133350"/>
                  <a:gd name="connsiteY3" fmla="*/ 723900 h 904875"/>
                  <a:gd name="connsiteX4" fmla="*/ 42862 w 133350"/>
                  <a:gd name="connsiteY4" fmla="*/ 623888 h 904875"/>
                  <a:gd name="connsiteX5" fmla="*/ 19050 w 133350"/>
                  <a:gd name="connsiteY5" fmla="*/ 466725 h 904875"/>
                  <a:gd name="connsiteX6" fmla="*/ 0 w 133350"/>
                  <a:gd name="connsiteY6" fmla="*/ 366713 h 904875"/>
                  <a:gd name="connsiteX7" fmla="*/ 23812 w 133350"/>
                  <a:gd name="connsiteY7" fmla="*/ 247650 h 904875"/>
                  <a:gd name="connsiteX8" fmla="*/ 4762 w 133350"/>
                  <a:gd name="connsiteY8" fmla="*/ 123825 h 904875"/>
                  <a:gd name="connsiteX9" fmla="*/ 4762 w 133350"/>
                  <a:gd name="connsiteY9" fmla="*/ 80963 h 904875"/>
                  <a:gd name="connsiteX10" fmla="*/ 0 w 133350"/>
                  <a:gd name="connsiteY10" fmla="*/ 0 h 904875"/>
                  <a:gd name="connsiteX11" fmla="*/ 90487 w 133350"/>
                  <a:gd name="connsiteY11" fmla="*/ 252413 h 904875"/>
                  <a:gd name="connsiteX12" fmla="*/ 133350 w 133350"/>
                  <a:gd name="connsiteY12" fmla="*/ 395288 h 904875"/>
                  <a:gd name="connsiteX13" fmla="*/ 109537 w 133350"/>
                  <a:gd name="connsiteY13" fmla="*/ 581025 h 904875"/>
                  <a:gd name="connsiteX14" fmla="*/ 85725 w 133350"/>
                  <a:gd name="connsiteY14" fmla="*/ 728663 h 904875"/>
                  <a:gd name="connsiteX15" fmla="*/ 61912 w 133350"/>
                  <a:gd name="connsiteY15" fmla="*/ 904875 h 904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904875">
                    <a:moveTo>
                      <a:pt x="61912" y="904875"/>
                    </a:moveTo>
                    <a:lnTo>
                      <a:pt x="61912" y="904875"/>
                    </a:lnTo>
                    <a:lnTo>
                      <a:pt x="19050" y="766763"/>
                    </a:lnTo>
                    <a:lnTo>
                      <a:pt x="19050" y="723900"/>
                    </a:lnTo>
                    <a:lnTo>
                      <a:pt x="42862" y="623888"/>
                    </a:lnTo>
                    <a:lnTo>
                      <a:pt x="19050" y="466725"/>
                    </a:lnTo>
                    <a:lnTo>
                      <a:pt x="0" y="366713"/>
                    </a:lnTo>
                    <a:lnTo>
                      <a:pt x="23812" y="247650"/>
                    </a:lnTo>
                    <a:lnTo>
                      <a:pt x="4762" y="123825"/>
                    </a:lnTo>
                    <a:lnTo>
                      <a:pt x="4762" y="80963"/>
                    </a:lnTo>
                    <a:lnTo>
                      <a:pt x="0" y="0"/>
                    </a:lnTo>
                    <a:lnTo>
                      <a:pt x="90487" y="252413"/>
                    </a:lnTo>
                    <a:lnTo>
                      <a:pt x="133350" y="395288"/>
                    </a:lnTo>
                    <a:lnTo>
                      <a:pt x="109537" y="581025"/>
                    </a:lnTo>
                    <a:lnTo>
                      <a:pt x="85725" y="728663"/>
                    </a:lnTo>
                    <a:lnTo>
                      <a:pt x="61912" y="904875"/>
                    </a:lnTo>
                    <a:close/>
                  </a:path>
                </a:pathLst>
              </a:custGeom>
              <a:solidFill>
                <a:srgbClr val="1E1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 flipH="1">
                <a:off x="2547938" y="1624013"/>
                <a:ext cx="0" cy="0"/>
              </a:xfrm>
              <a:custGeom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5" name="Стрелка вверх 654"/>
          <p:cNvSpPr/>
          <p:nvPr/>
        </p:nvSpPr>
        <p:spPr>
          <a:xfrm>
            <a:off x="288664" y="6382007"/>
            <a:ext cx="401518" cy="40093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6" name="Стрелка вверх 655"/>
          <p:cNvSpPr/>
          <p:nvPr/>
        </p:nvSpPr>
        <p:spPr>
          <a:xfrm rot="10800000">
            <a:off x="3243895" y="6400847"/>
            <a:ext cx="414891" cy="35880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7" name="Прямоугольник 656"/>
          <p:cNvSpPr/>
          <p:nvPr/>
        </p:nvSpPr>
        <p:spPr>
          <a:xfrm>
            <a:off x="770982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Положительный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658" name="Прямоугольник 657"/>
          <p:cNvSpPr/>
          <p:nvPr/>
        </p:nvSpPr>
        <p:spPr>
          <a:xfrm>
            <a:off x="3707934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Отрицательный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97" name="Стрелка вверх 96"/>
          <p:cNvSpPr/>
          <p:nvPr/>
        </p:nvSpPr>
        <p:spPr>
          <a:xfrm rot="10800000">
            <a:off x="3282026" y="1636979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верх 99"/>
          <p:cNvSpPr/>
          <p:nvPr/>
        </p:nvSpPr>
        <p:spPr>
          <a:xfrm>
            <a:off x="3250268" y="3989716"/>
            <a:ext cx="744717" cy="643858"/>
          </a:xfrm>
          <a:prstGeom prst="upArrow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верх 97"/>
          <p:cNvSpPr/>
          <p:nvPr/>
        </p:nvSpPr>
        <p:spPr>
          <a:xfrm>
            <a:off x="5907142" y="1586769"/>
            <a:ext cx="744717" cy="643858"/>
          </a:xfrm>
          <a:prstGeom prst="upArrow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верх 98"/>
          <p:cNvSpPr/>
          <p:nvPr/>
        </p:nvSpPr>
        <p:spPr>
          <a:xfrm rot="10800000">
            <a:off x="5858658" y="4023982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950183" y="2749283"/>
            <a:ext cx="1956961" cy="7413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УСПЕШНОСТЬ</a:t>
            </a:r>
            <a:endParaRPr lang="ru-RU" b="1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cxnSp>
        <p:nvCxnSpPr>
          <p:cNvPr id="666" name="Прямая со стрелкой 665"/>
          <p:cNvCxnSpPr>
            <a:stCxn id="92" idx="2"/>
            <a:endCxn id="94" idx="0"/>
          </p:cNvCxnSpPr>
          <p:nvPr/>
        </p:nvCxnSpPr>
        <p:spPr>
          <a:xfrm flipH="1">
            <a:off x="4928664" y="2269996"/>
            <a:ext cx="1" cy="4792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Прямая со стрелкой 666"/>
          <p:cNvCxnSpPr/>
          <p:nvPr/>
        </p:nvCxnSpPr>
        <p:spPr>
          <a:xfrm flipV="1">
            <a:off x="4933906" y="3490664"/>
            <a:ext cx="3994" cy="49284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Прямая со стрелкой 670"/>
          <p:cNvCxnSpPr>
            <a:stCxn id="674" idx="2"/>
          </p:cNvCxnSpPr>
          <p:nvPr/>
        </p:nvCxnSpPr>
        <p:spPr>
          <a:xfrm flipH="1" flipV="1">
            <a:off x="5112866" y="4711500"/>
            <a:ext cx="1420150" cy="6109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Овал 673"/>
          <p:cNvSpPr/>
          <p:nvPr/>
        </p:nvSpPr>
        <p:spPr>
          <a:xfrm>
            <a:off x="6533016" y="4689613"/>
            <a:ext cx="2818900" cy="12656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844301" y="4808622"/>
            <a:ext cx="2196329" cy="4025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Луга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835387" y="5409533"/>
            <a:ext cx="2196329" cy="402596"/>
          </a:xfrm>
          <a:prstGeom prst="rect">
            <a:avLst/>
          </a:prstGeom>
          <a:solidFill>
            <a:srgbClr val="CB00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Деревни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678" name="Овал 677"/>
          <p:cNvSpPr/>
          <p:nvPr/>
        </p:nvSpPr>
        <p:spPr>
          <a:xfrm>
            <a:off x="544343" y="4711500"/>
            <a:ext cx="2818900" cy="12656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95887" y="4822506"/>
            <a:ext cx="2196329" cy="402596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Лес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02435" y="5433622"/>
            <a:ext cx="2196329" cy="402596"/>
          </a:xfrm>
          <a:prstGeom prst="rect">
            <a:avLst/>
          </a:prstGeom>
          <a:solidFill>
            <a:srgbClr val="CB00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Деревни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05" name="Стрелка вверх 104"/>
          <p:cNvSpPr/>
          <p:nvPr/>
        </p:nvSpPr>
        <p:spPr>
          <a:xfrm rot="10800000">
            <a:off x="2694331" y="4742635"/>
            <a:ext cx="392609" cy="60338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верх 106"/>
          <p:cNvSpPr/>
          <p:nvPr/>
        </p:nvSpPr>
        <p:spPr>
          <a:xfrm>
            <a:off x="2723486" y="5393146"/>
            <a:ext cx="334297" cy="565634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9" name="Прямая со стрелкой 678"/>
          <p:cNvCxnSpPr>
            <a:stCxn id="678" idx="6"/>
          </p:cNvCxnSpPr>
          <p:nvPr/>
        </p:nvCxnSpPr>
        <p:spPr>
          <a:xfrm flipV="1">
            <a:off x="3363243" y="4711500"/>
            <a:ext cx="1430430" cy="63280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9" name="Группа 708"/>
          <p:cNvGrpSpPr/>
          <p:nvPr/>
        </p:nvGrpSpPr>
        <p:grpSpPr>
          <a:xfrm rot="1269941">
            <a:off x="379973" y="138407"/>
            <a:ext cx="366693" cy="1452957"/>
            <a:chOff x="3209627" y="1626550"/>
            <a:chExt cx="366693" cy="1452957"/>
          </a:xfrm>
        </p:grpSpPr>
        <p:sp>
          <p:nvSpPr>
            <p:cNvPr id="710" name="Полилиния 709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1" name="Полилиния 710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2" name="Группа 711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716" name="Ромб 715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7" name="Параллелограмм 716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8" name="Параллелограмм 717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9" name="Параллелограмм 718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0" name="Параллелограмм 719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1" name="Параллелограмм 720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2" name="Параллелограмм 721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3" name="Параллелограмм 722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4" name="Параллелограмм 723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5" name="Прямая соединительная линия 724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3" name="Группа 712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714" name="Полилиния 713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52" name="Стрелка вверх 751"/>
          <p:cNvSpPr/>
          <p:nvPr/>
        </p:nvSpPr>
        <p:spPr>
          <a:xfrm>
            <a:off x="8616286" y="4685442"/>
            <a:ext cx="334297" cy="565634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3" name="Стрелка вверх 752"/>
          <p:cNvSpPr/>
          <p:nvPr/>
        </p:nvSpPr>
        <p:spPr>
          <a:xfrm>
            <a:off x="8625522" y="5321515"/>
            <a:ext cx="334297" cy="565634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6511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Занятие одного и того же гнезда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117820" y="59697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13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 rot="1925396">
            <a:off x="447963" y="3623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7" name="Прямоугольник 26"/>
          <p:cNvSpPr/>
          <p:nvPr/>
        </p:nvSpPr>
        <p:spPr>
          <a:xfrm>
            <a:off x="1141759" y="4406746"/>
            <a:ext cx="2196329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успешного гнезда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прошлого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6838" y="3341246"/>
            <a:ext cx="2166172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307883" y="953076"/>
            <a:ext cx="865864" cy="1040153"/>
            <a:chOff x="3540358" y="415336"/>
            <a:chExt cx="2180153" cy="2821158"/>
          </a:xfrm>
        </p:grpSpPr>
        <p:sp>
          <p:nvSpPr>
            <p:cNvPr id="30" name="Овал 29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Полилиния 39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олилиния 43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54" name="Полилиния 53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1" name="Полилиния 50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67834" y="1156544"/>
            <a:ext cx="788573" cy="829257"/>
            <a:chOff x="1930457" y="1050029"/>
            <a:chExt cx="1947765" cy="2043664"/>
          </a:xfrm>
        </p:grpSpPr>
        <p:sp>
          <p:nvSpPr>
            <p:cNvPr id="64" name="Овал 63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91" name="Полилиния 90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86" name="Полилиния 85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олилиния 71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83" name="Полилиния 82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6" name="Полилиния 75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80" name="Полилиния 79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Полилиния 77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7282411" y="1249180"/>
            <a:ext cx="1956961" cy="626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Занятие одного и того же гнезда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99" name="Стрелка вверх 98"/>
          <p:cNvSpPr/>
          <p:nvPr/>
        </p:nvSpPr>
        <p:spPr>
          <a:xfrm rot="10800000">
            <a:off x="7892265" y="3561897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верх 105"/>
          <p:cNvSpPr/>
          <p:nvPr/>
        </p:nvSpPr>
        <p:spPr>
          <a:xfrm rot="10800000">
            <a:off x="7892265" y="4788523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64623" y="3406705"/>
            <a:ext cx="699230" cy="338554"/>
          </a:xfrm>
          <a:prstGeom prst="rect">
            <a:avLst/>
          </a:prstGeom>
          <a:blipFill rotWithShape="1">
            <a:blip r:embed="rId4"/>
            <a:stretch>
              <a:fillRect t="-3509" r="-3448" b="-2105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561127" y="1234933"/>
            <a:ext cx="1956961" cy="626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Занятие одного и того же гнезда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156839" y="2287132"/>
            <a:ext cx="2166170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каждого 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10" name="Стрелка вверх 109"/>
          <p:cNvSpPr/>
          <p:nvPr/>
        </p:nvSpPr>
        <p:spPr>
          <a:xfrm rot="10800000">
            <a:off x="3901233" y="2395289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 вверх 110"/>
          <p:cNvSpPr/>
          <p:nvPr/>
        </p:nvSpPr>
        <p:spPr>
          <a:xfrm rot="10800000">
            <a:off x="3933696" y="3524263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верх 111"/>
          <p:cNvSpPr/>
          <p:nvPr/>
        </p:nvSpPr>
        <p:spPr>
          <a:xfrm rot="10800000">
            <a:off x="3920613" y="4581332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88785" y="2294226"/>
            <a:ext cx="710451" cy="338554"/>
          </a:xfrm>
          <a:prstGeom prst="rect">
            <a:avLst/>
          </a:prstGeom>
          <a:blipFill rotWithShape="1">
            <a:blip r:embed="rId5"/>
            <a:stretch>
              <a:fillRect t="-3448" r="-3390" b="-1896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14" name="TextBox 1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3671" y="3392621"/>
            <a:ext cx="772969" cy="33855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15" name="TextBox 1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5030" y="4448313"/>
            <a:ext cx="699230" cy="338554"/>
          </a:xfrm>
          <a:prstGeom prst="rect">
            <a:avLst/>
          </a:prstGeom>
          <a:blipFill rotWithShape="1">
            <a:blip r:embed="rId7"/>
            <a:stretch>
              <a:fillRect t="-3509" r="-3419" b="-2105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16" name="TextBox 1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19998" y="4604928"/>
            <a:ext cx="699230" cy="338554"/>
          </a:xfrm>
          <a:prstGeom prst="rect">
            <a:avLst/>
          </a:prstGeom>
          <a:blipFill rotWithShape="1">
            <a:blip r:embed="rId8"/>
            <a:stretch>
              <a:fillRect t="-3448" r="-3419" b="-1896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317621" y="4436863"/>
            <a:ext cx="2196329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успешного гнезда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прошлого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32700" y="3371363"/>
            <a:ext cx="2166172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 rot="21047936">
            <a:off x="297359" y="177488"/>
            <a:ext cx="366693" cy="1452957"/>
            <a:chOff x="3209627" y="1626550"/>
            <a:chExt cx="366693" cy="1452957"/>
          </a:xfrm>
        </p:grpSpPr>
        <p:sp>
          <p:nvSpPr>
            <p:cNvPr id="121" name="Полилиния 120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3" name="Группа 122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27" name="Ромб 126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араллелограмм 127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араллелограмм 128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араллелограмм 129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Параллелограмм 130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араллелограмм 131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араллелограмм 132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араллелограмм 133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араллелограмм 134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Группа 123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25" name="Полилиния 124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772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58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СПАСИБО ЗА ВНИМАНИЕ</a:t>
            </a:r>
            <a:endParaRPr lang="ru-RU" sz="3200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862" y="866775"/>
            <a:ext cx="7280275" cy="546020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sx="1000" sy="1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89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0">
              <a:srgbClr val="32373E"/>
            </a:gs>
            <a:gs pos="13000">
              <a:srgbClr val="334143"/>
            </a:gs>
            <a:gs pos="27000">
              <a:srgbClr val="2F464B"/>
            </a:gs>
            <a:gs pos="100000">
              <a:srgbClr val="2B2C24"/>
            </a:gs>
            <a:gs pos="85000">
              <a:srgbClr val="36302A"/>
            </a:gs>
            <a:gs pos="71000">
              <a:srgbClr val="43373C"/>
            </a:gs>
            <a:gs pos="56000">
              <a:srgbClr val="474266"/>
            </a:gs>
            <a:gs pos="42000">
              <a:srgbClr val="404F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Прямоугольник 66"/>
          <p:cNvSpPr/>
          <p:nvPr/>
        </p:nvSpPr>
        <p:spPr>
          <a:xfrm>
            <a:off x="105508" y="714734"/>
            <a:ext cx="9688745" cy="599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8496" y="62828"/>
            <a:ext cx="8702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ПРИЛОЖЕНИЕ: </a:t>
            </a:r>
            <a:r>
              <a:rPr lang="ru-RU" sz="3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структура </a:t>
            </a:r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местообитаний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182871" y="594350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7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50784" y="5817433"/>
            <a:ext cx="2904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Выделение местообитаний на гнездовых участках (Шариков и др., 2023)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6071590" y="2245295"/>
            <a:ext cx="3229673" cy="2749930"/>
            <a:chOff x="6271775" y="2861678"/>
            <a:chExt cx="3229673" cy="274993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632" y="2966784"/>
              <a:ext cx="2921816" cy="2644824"/>
            </a:xfrm>
            <a:prstGeom prst="rect">
              <a:avLst/>
            </a:prstGeom>
          </p:spPr>
        </p:pic>
        <p:sp>
          <p:nvSpPr>
            <p:cNvPr id="108" name="Прямоугольная выноска 107"/>
            <p:cNvSpPr/>
            <p:nvPr/>
          </p:nvSpPr>
          <p:spPr>
            <a:xfrm>
              <a:off x="6271775" y="2861678"/>
              <a:ext cx="1008112" cy="301374"/>
            </a:xfrm>
            <a:prstGeom prst="wedgeRectCallout">
              <a:avLst>
                <a:gd name="adj1" fmla="val 125756"/>
                <a:gd name="adj2" fmla="val 412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mtClean="0">
                  <a:solidFill>
                    <a:schemeClr val="tx1"/>
                  </a:solidFill>
                  <a:latin typeface="Times New Roman" pitchFamily="18"/>
                  <a:cs typeface="Times New Roman" panose="02020603050405020304" pitchFamily="18" charset="0"/>
                </a:rPr>
                <a:t>Гнездо</a:t>
              </a:r>
              <a:endParaRPr lang="ru-RU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Прямая со стрелкой 108"/>
            <p:cNvCxnSpPr/>
            <p:nvPr/>
          </p:nvCxnSpPr>
          <p:spPr>
            <a:xfrm flipV="1">
              <a:off x="8148461" y="4281190"/>
              <a:ext cx="1064248" cy="221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8164505" y="3895073"/>
              <a:ext cx="1083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r=</a:t>
              </a:r>
              <a:r>
                <a:rPr lang="ru-RU" sz="2000" smtClean="0"/>
                <a:t>500 м</a:t>
              </a:r>
              <a:endParaRPr lang="ru-RU" sz="200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8010151" y="4221975"/>
              <a:ext cx="154354" cy="1627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36696" y="2219771"/>
            <a:ext cx="5079940" cy="355610"/>
            <a:chOff x="2935424" y="6178305"/>
            <a:chExt cx="5079940" cy="355610"/>
          </a:xfrm>
        </p:grpSpPr>
        <p:sp>
          <p:nvSpPr>
            <p:cNvPr id="113" name="TextBox 112"/>
            <p:cNvSpPr txBox="1"/>
            <p:nvPr/>
          </p:nvSpPr>
          <p:spPr>
            <a:xfrm>
              <a:off x="3125627" y="6178305"/>
              <a:ext cx="4889737" cy="35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mtClean="0">
                  <a:latin typeface="Times New Roman" pitchFamily="18"/>
                  <a:cs typeface="Times New Roman" panose="02020603050405020304" pitchFamily="18" charset="0"/>
                </a:rPr>
                <a:t>Лес       Кустарники      Луга      Пашни      Деревни</a:t>
              </a:r>
              <a:endParaRPr lang="ru-RU">
                <a:latin typeface="Times New Roman" pitchFamily="18"/>
                <a:cs typeface="Times New Roman" panose="02020603050405020304" pitchFamily="18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2935424" y="6266111"/>
              <a:ext cx="173863" cy="182563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3657972" y="6266111"/>
              <a:ext cx="173863" cy="182563"/>
            </a:xfrm>
            <a:prstGeom prst="rect">
              <a:avLst/>
            </a:prstGeom>
            <a:solidFill>
              <a:srgbClr val="31859C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5127398" y="6266111"/>
              <a:ext cx="173863" cy="1825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5880026" y="6259375"/>
              <a:ext cx="173863" cy="1825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860763" y="6256215"/>
              <a:ext cx="173863" cy="182563"/>
            </a:xfrm>
            <a:prstGeom prst="rect">
              <a:avLst/>
            </a:prstGeom>
            <a:solidFill>
              <a:srgbClr val="CB00FE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830516" y="880074"/>
            <a:ext cx="4152175" cy="1005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Структура растительности, ландшафтные </a:t>
            </a:r>
            <a:r>
              <a:rPr lang="ru-RU" sz="2000">
                <a:latin typeface="Times New Roman" pitchFamily="18"/>
                <a:cs typeface="Times New Roman" panose="02020603050405020304" pitchFamily="18" charset="0"/>
              </a:rPr>
              <a:t>характеристики и гетерогенность.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731009" y="1090337"/>
            <a:ext cx="3789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latin typeface="Times New Roman" pitchFamily="18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растительности (</a:t>
            </a:r>
            <a:r>
              <a:rPr lang="en-US" sz="1600" err="1">
                <a:latin typeface="Times New Roman" pitchFamily="18"/>
                <a:ea typeface="Calibri" panose="020f0502020204030204" pitchFamily="34" charset="0"/>
                <a:cs typeface="Times New Roman" panose="02020603050405020304" pitchFamily="18" charset="0"/>
              </a:rPr>
              <a:t>Congedo</a:t>
            </a:r>
            <a:r>
              <a:rPr lang="ru-RU" sz="1600">
                <a:latin typeface="Times New Roman" pitchFamily="18"/>
                <a:ea typeface="Calibri" panose="020f0502020204030204" pitchFamily="34" charset="0"/>
                <a:cs typeface="Times New Roman" panose="02020603050405020304" pitchFamily="18" charset="0"/>
              </a:rPr>
              <a:t>, 2014</a:t>
            </a:r>
            <a:r>
              <a:rPr lang="ru-RU" sz="1600" smtClean="0">
                <a:latin typeface="Times New Roman" pitchFamily="18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18" y="2711344"/>
            <a:ext cx="5203868" cy="3681339"/>
          </a:xfrm>
          <a:prstGeom prst="rect">
            <a:avLst/>
          </a:prstGeom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4596" y="5220226"/>
            <a:ext cx="2889749" cy="1015663"/>
          </a:xfrm>
          <a:prstGeom prst="rect">
            <a:avLst/>
          </a:prstGeom>
          <a:blipFill>
            <a:blip r:embed="rId5"/>
            <a:stretch>
              <a:fillRect l="-2101" t="-2367" r="-1891" b="-887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197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9415" y="42195"/>
            <a:ext cx="762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ТЕОРЕТИЧЕСКОЕ ОБОСНОВАНИЕ</a:t>
            </a:r>
            <a:endParaRPr lang="ru-RU" sz="3200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2" name="Группа 191"/>
          <p:cNvGrpSpPr/>
          <p:nvPr/>
        </p:nvGrpSpPr>
        <p:grpSpPr>
          <a:xfrm rot="1925396">
            <a:off x="400006" y="11811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9" name="Группа 328"/>
          <p:cNvGrpSpPr/>
          <p:nvPr/>
        </p:nvGrpSpPr>
        <p:grpSpPr>
          <a:xfrm rot="20975320">
            <a:off x="289311" y="628439"/>
            <a:ext cx="366693" cy="1452957"/>
            <a:chOff x="3209627" y="1626550"/>
            <a:chExt cx="366693" cy="1452957"/>
          </a:xfrm>
        </p:grpSpPr>
        <p:sp>
          <p:nvSpPr>
            <p:cNvPr id="330" name="Полилиния 329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Полилиния 330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2" name="Группа 331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336" name="Ромб 335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Параллелограмм 336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Параллелограмм 337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Параллелограмм 338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Параллелограмм 339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Параллелограмм 340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Параллелограмм 341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Параллелограмм 342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Параллелограмм 343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5" name="Прямая соединительная линия 344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3" name="Группа 332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334" name="Полилиния 333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6669" y="935586"/>
            <a:ext cx="7328476" cy="4846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3" name="Прямоугольник 532"/>
          <p:cNvSpPr/>
          <p:nvPr/>
        </p:nvSpPr>
        <p:spPr>
          <a:xfrm>
            <a:off x="262998" y="5902337"/>
            <a:ext cx="885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>
                <a:latin typeface="Times New Roman" pitchFamily="18"/>
                <a:cs typeface="Times New Roman" panose="02020603050405020304" pitchFamily="18" charset="0"/>
              </a:rPr>
              <a:t> </a:t>
            </a:r>
            <a:r>
              <a:rPr lang="ru-RU" sz="1800" smtClean="0">
                <a:latin typeface="Times New Roman" pitchFamily="18"/>
                <a:cs typeface="Times New Roman" panose="02020603050405020304" pitchFamily="18" charset="0"/>
              </a:rPr>
              <a:t>    </a:t>
            </a:r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Гнезда ушастых сов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07171" y="5969756"/>
            <a:ext cx="228442" cy="20937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6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5" name="Прямоугольник 194"/>
          <p:cNvSpPr/>
          <p:nvPr/>
        </p:nvSpPr>
        <p:spPr>
          <a:xfrm>
            <a:off x="94516" y="725487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9415" y="42195"/>
            <a:ext cx="762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ТЕОРЕТИЧЕСКОЕ ОБОСНОВАНИЕ</a:t>
            </a:r>
            <a:endParaRPr lang="ru-RU" sz="3200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3</a:t>
            </a:r>
            <a:endParaRPr lang="ru-RU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9" name="Группа 328"/>
          <p:cNvGrpSpPr/>
          <p:nvPr/>
        </p:nvGrpSpPr>
        <p:grpSpPr>
          <a:xfrm rot="20975320">
            <a:off x="243731" y="254818"/>
            <a:ext cx="366693" cy="1452957"/>
            <a:chOff x="3209627" y="1626550"/>
            <a:chExt cx="366693" cy="1452957"/>
          </a:xfrm>
        </p:grpSpPr>
        <p:sp>
          <p:nvSpPr>
            <p:cNvPr id="330" name="Полилиния 329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Полилиния 330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2" name="Группа 331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336" name="Ромб 335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Параллелограмм 336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Параллелограмм 337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Параллелограмм 338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Параллелограмм 339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Параллелограмм 340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Параллелограмм 341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Параллелограмм 342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Параллелограмм 343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5" name="Прямая соединительная линия 344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3" name="Группа 332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334" name="Полилиния 333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6363" y="908323"/>
            <a:ext cx="7346035" cy="486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" name="Группа 191"/>
          <p:cNvGrpSpPr/>
          <p:nvPr/>
        </p:nvGrpSpPr>
        <p:grpSpPr>
          <a:xfrm rot="3646532">
            <a:off x="439113" y="281529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262998" y="5902337"/>
            <a:ext cx="885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>
                <a:latin typeface="Times New Roman" pitchFamily="18"/>
                <a:cs typeface="Times New Roman" panose="02020603050405020304" pitchFamily="18" charset="0"/>
              </a:rPr>
              <a:t> </a:t>
            </a:r>
            <a:r>
              <a:rPr lang="ru-RU" sz="1800" smtClean="0">
                <a:latin typeface="Times New Roman" pitchFamily="18"/>
                <a:cs typeface="Times New Roman" panose="02020603050405020304" pitchFamily="18" charset="0"/>
              </a:rPr>
              <a:t>    Территории занимаются </a:t>
            </a:r>
            <a:r>
              <a:rPr lang="ru-RU" sz="1800" b="1" smtClean="0">
                <a:latin typeface="Times New Roman" pitchFamily="18"/>
                <a:cs typeface="Times New Roman" panose="02020603050405020304" pitchFamily="18" charset="0"/>
              </a:rPr>
              <a:t>часто</a:t>
            </a:r>
            <a:r>
              <a:rPr lang="ru-RU" sz="1800" smtClean="0">
                <a:latin typeface="Times New Roman" pitchFamily="18"/>
                <a:cs typeface="Times New Roman" panose="02020603050405020304" pitchFamily="18" charset="0"/>
              </a:rPr>
              <a:t>           Территории занимаются </a:t>
            </a:r>
            <a:r>
              <a:rPr lang="ru-RU" sz="1800" b="1" smtClean="0">
                <a:latin typeface="Times New Roman" pitchFamily="18"/>
                <a:cs typeface="Times New Roman" panose="02020603050405020304" pitchFamily="18" charset="0"/>
              </a:rPr>
              <a:t>редко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07171" y="5969756"/>
            <a:ext cx="228442" cy="2093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937062" y="5982317"/>
            <a:ext cx="228442" cy="2093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  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9415" y="42195"/>
            <a:ext cx="762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ТЕОРЕТИЧЕСКОЕ ОБОСНОВАНИЕ</a:t>
            </a:r>
            <a:endParaRPr lang="ru-RU" sz="3200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4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329" name="Группа 328"/>
          <p:cNvGrpSpPr/>
          <p:nvPr/>
        </p:nvGrpSpPr>
        <p:grpSpPr>
          <a:xfrm rot="20975320">
            <a:off x="243731" y="254818"/>
            <a:ext cx="366693" cy="1452957"/>
            <a:chOff x="3209627" y="1626550"/>
            <a:chExt cx="366693" cy="1452957"/>
          </a:xfrm>
        </p:grpSpPr>
        <p:sp>
          <p:nvSpPr>
            <p:cNvPr id="330" name="Полилиния 329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Полилиния 330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2" name="Группа 331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336" name="Ромб 335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Параллелограмм 336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Параллелограмм 337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Параллелограмм 338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Параллелограмм 339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Параллелограмм 340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Параллелограмм 341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Параллелограмм 342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Параллелограмм 343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5" name="Прямая соединительная линия 344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3" name="Группа 332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334" name="Полилиния 333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2" name="Группа 191"/>
          <p:cNvGrpSpPr/>
          <p:nvPr/>
        </p:nvGrpSpPr>
        <p:grpSpPr>
          <a:xfrm rot="1100152">
            <a:off x="439113" y="281529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06" y="881784"/>
            <a:ext cx="6884461" cy="487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Группа 47"/>
          <p:cNvGrpSpPr/>
          <p:nvPr/>
        </p:nvGrpSpPr>
        <p:grpSpPr>
          <a:xfrm>
            <a:off x="375631" y="5916059"/>
            <a:ext cx="3958350" cy="355610"/>
            <a:chOff x="2935424" y="6178305"/>
            <a:chExt cx="3958350" cy="355610"/>
          </a:xfrm>
        </p:grpSpPr>
        <p:sp>
          <p:nvSpPr>
            <p:cNvPr id="49" name="TextBox 48"/>
            <p:cNvSpPr txBox="1"/>
            <p:nvPr/>
          </p:nvSpPr>
          <p:spPr>
            <a:xfrm>
              <a:off x="3125627" y="6178305"/>
              <a:ext cx="3768147" cy="35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mtClean="0">
                  <a:latin typeface="Times New Roman" pitchFamily="18"/>
                  <a:cs typeface="Times New Roman" panose="02020603050405020304" pitchFamily="18" charset="0"/>
                </a:rPr>
                <a:t>Лес       Кустарники      Луга      Пашни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935424" y="6266111"/>
              <a:ext cx="173863" cy="182563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657972" y="6266111"/>
              <a:ext cx="173863" cy="182563"/>
            </a:xfrm>
            <a:prstGeom prst="rect">
              <a:avLst/>
            </a:prstGeom>
            <a:solidFill>
              <a:srgbClr val="31859C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127398" y="6266111"/>
              <a:ext cx="173863" cy="1825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880026" y="6259375"/>
              <a:ext cx="173863" cy="1825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5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5563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МАТЕРИАЛЫ и МЕТОДЫ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5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095773" y="3215342"/>
            <a:ext cx="1362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latin typeface="Times New Roman" pitchFamily="18"/>
                <a:ea typeface="Calibri" panose="020f0502020204030204" pitchFamily="34" charset="0"/>
              </a:rPr>
              <a:t>Ушастая сова</a:t>
            </a:r>
          </a:p>
          <a:p>
            <a:pPr algn="ctr"/>
            <a:r>
              <a:rPr lang="ru-RU" sz="1600" smtClean="0">
                <a:latin typeface="Times New Roman" pitchFamily="18"/>
                <a:ea typeface="Calibri" panose="020f0502020204030204" pitchFamily="34" charset="0"/>
              </a:rPr>
              <a:t>(</a:t>
            </a:r>
            <a:r>
              <a:rPr lang="en-US" sz="1600" i="1" err="1" smtClean="0">
                <a:latin typeface="Times New Roman" pitchFamily="18"/>
                <a:ea typeface="Calibri" panose="020f0502020204030204" pitchFamily="34" charset="0"/>
              </a:rPr>
              <a:t>Asio otus</a:t>
            </a:r>
            <a:r>
              <a:rPr lang="ru-RU" sz="1600" smtClean="0">
                <a:latin typeface="Times New Roman" pitchFamily="18"/>
                <a:ea typeface="Calibri" panose="020f0502020204030204" pitchFamily="34" charset="0"/>
              </a:rPr>
              <a:t>)</a:t>
            </a:r>
            <a:endParaRPr lang="ru-RU" sz="1600"/>
          </a:p>
        </p:txBody>
      </p:sp>
      <p:sp>
        <p:nvSpPr>
          <p:cNvPr id="152" name="Прямоугольник 151"/>
          <p:cNvSpPr/>
          <p:nvPr/>
        </p:nvSpPr>
        <p:spPr>
          <a:xfrm>
            <a:off x="7233226" y="3247096"/>
            <a:ext cx="238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latin typeface="Times New Roman" pitchFamily="18"/>
                <a:ea typeface="Calibri" panose="020f0502020204030204" pitchFamily="34" charset="0"/>
              </a:rPr>
              <a:t>Обыкновенная пустельга</a:t>
            </a:r>
          </a:p>
          <a:p>
            <a:pPr algn="ctr"/>
            <a:r>
              <a:rPr lang="ru-RU" sz="1600" smtClean="0">
                <a:latin typeface="Times New Roman" pitchFamily="18"/>
                <a:ea typeface="Calibri" panose="020f0502020204030204" pitchFamily="34" charset="0"/>
              </a:rPr>
              <a:t>(</a:t>
            </a:r>
            <a:r>
              <a:rPr lang="en-US" sz="1600" i="1">
                <a:latin typeface="Times New Roman" pitchFamily="18"/>
                <a:ea typeface="Calibri" panose="020f0502020204030204" pitchFamily="34" charset="0"/>
              </a:rPr>
              <a:t>Falco tinnunculus</a:t>
            </a:r>
            <a:r>
              <a:rPr lang="ru-RU" sz="1600">
                <a:latin typeface="Times New Roman" pitchFamily="18"/>
                <a:ea typeface="Calibri" panose="020f0502020204030204" pitchFamily="34" charset="0"/>
              </a:rPr>
              <a:t>)</a:t>
            </a:r>
            <a:endParaRPr lang="ru-RU" sz="1600"/>
          </a:p>
        </p:txBody>
      </p:sp>
      <p:sp>
        <p:nvSpPr>
          <p:cNvPr id="153" name="Прямоугольник 152"/>
          <p:cNvSpPr/>
          <p:nvPr/>
        </p:nvSpPr>
        <p:spPr>
          <a:xfrm>
            <a:off x="5541118" y="845726"/>
            <a:ext cx="29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Объекты исследования:</a:t>
            </a:r>
            <a:endParaRPr lang="ru-RU" b="1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 rot="19747972">
            <a:off x="342449" y="544731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0" name="Прямоугольник 129"/>
          <p:cNvSpPr/>
          <p:nvPr/>
        </p:nvSpPr>
        <p:spPr>
          <a:xfrm>
            <a:off x="1160120" y="753837"/>
            <a:ext cx="3368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Место и время исследования:</a:t>
            </a:r>
          </a:p>
          <a:p>
            <a:r>
              <a:rPr lang="ru-RU" sz="1600">
                <a:latin typeface="Times New Roman" pitchFamily="18"/>
                <a:cs typeface="Times New Roman" panose="02020603050405020304" pitchFamily="18" charset="0"/>
              </a:rPr>
              <a:t>з</a:t>
            </a:r>
            <a:r>
              <a:rPr lang="ru-RU" sz="1600" smtClean="0">
                <a:latin typeface="Times New Roman" pitchFamily="18"/>
                <a:cs typeface="Times New Roman" panose="02020603050405020304" pitchFamily="18" charset="0"/>
              </a:rPr>
              <a:t>аказник «Журавлиная родина», МО, Талдомский р-н,</a:t>
            </a:r>
          </a:p>
          <a:p>
            <a:r>
              <a:rPr lang="ru-RU" sz="1600">
                <a:latin typeface="Times New Roman" pitchFamily="18"/>
                <a:cs typeface="Times New Roman" panose="02020603050405020304" pitchFamily="18" charset="0"/>
              </a:rPr>
              <a:t>с</a:t>
            </a:r>
            <a:r>
              <a:rPr lang="ru-RU" sz="16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 1997 по 2023 гг.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9874" y="1405527"/>
            <a:ext cx="2455809" cy="18418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50" name="Группа 249"/>
          <p:cNvGrpSpPr/>
          <p:nvPr/>
        </p:nvGrpSpPr>
        <p:grpSpPr>
          <a:xfrm>
            <a:off x="6988554" y="1324653"/>
            <a:ext cx="788573" cy="829257"/>
            <a:chOff x="1930457" y="1050029"/>
            <a:chExt cx="1947765" cy="2043664"/>
          </a:xfrm>
        </p:grpSpPr>
        <p:sp>
          <p:nvSpPr>
            <p:cNvPr id="251" name="Овал 250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7" name="Группа 256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303" name="Полилиния 302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Полилиния 303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8" name="Группа 257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298" name="Полилиния 297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Полилиния 298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Полилиния 299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9" name="Полилиния 258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Полилиния 285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7" name="Группа 286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295" name="Полилиния 294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8" name="Полилиния 287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9" name="Группа 288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292" name="Полилиния 291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0" name="Полилиния 289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олилиния 290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9661" y="1410272"/>
            <a:ext cx="2443157" cy="183236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6" name="Группа 95"/>
          <p:cNvGrpSpPr/>
          <p:nvPr/>
        </p:nvGrpSpPr>
        <p:grpSpPr>
          <a:xfrm>
            <a:off x="4331027" y="1132426"/>
            <a:ext cx="865864" cy="1040153"/>
            <a:chOff x="3540358" y="415336"/>
            <a:chExt cx="2180153" cy="2821158"/>
          </a:xfrm>
        </p:grpSpPr>
        <p:sp>
          <p:nvSpPr>
            <p:cNvPr id="97" name="Овал 96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7" name="Полилиния 106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Полилиния 110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7" name="Группа 116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121" name="Полилиния 120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8" name="Полилиния 117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2" name="Рисунок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13" y="2702787"/>
            <a:ext cx="1448088" cy="3328327"/>
          </a:xfrm>
          <a:prstGeom prst="rect">
            <a:avLst/>
          </a:prstGeom>
          <a:ln>
            <a:solidFill>
              <a:srgbClr val="1D2115"/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738344" y="1932546"/>
            <a:ext cx="491229" cy="1670934"/>
          </a:xfrm>
          <a:custGeom>
            <a:gdLst>
              <a:gd name="connsiteX0" fmla="*/ 0 w 380246"/>
              <a:gd name="connsiteY0" fmla="*/ 923453 h 1593409"/>
              <a:gd name="connsiteX1" fmla="*/ 380246 w 380246"/>
              <a:gd name="connsiteY1" fmla="*/ 0 h 1593409"/>
              <a:gd name="connsiteX2" fmla="*/ 380246 w 380246"/>
              <a:gd name="connsiteY2" fmla="*/ 1593409 h 1593409"/>
              <a:gd name="connsiteX3" fmla="*/ 18107 w 380246"/>
              <a:gd name="connsiteY3" fmla="*/ 1167897 h 1593409"/>
              <a:gd name="connsiteX4" fmla="*/ 0 w 380246"/>
              <a:gd name="connsiteY4" fmla="*/ 923453 h 15934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46" h="1593409">
                <a:moveTo>
                  <a:pt x="0" y="923453"/>
                </a:moveTo>
                <a:lnTo>
                  <a:pt x="380246" y="0"/>
                </a:lnTo>
                <a:lnTo>
                  <a:pt x="380246" y="1593409"/>
                </a:lnTo>
                <a:lnTo>
                  <a:pt x="18107" y="1167897"/>
                </a:lnTo>
                <a:lnTo>
                  <a:pt x="0" y="923453"/>
                </a:lnTo>
                <a:close/>
              </a:path>
            </a:pathLst>
          </a:custGeom>
          <a:solidFill>
            <a:srgbClr val="C00000">
              <a:alpha val="2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574" y="1907577"/>
            <a:ext cx="2529198" cy="1695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14" y="2888129"/>
            <a:ext cx="318264" cy="213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1870" y="2834662"/>
            <a:ext cx="852028" cy="33855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39" name="TextBox 1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4980" y="2850871"/>
            <a:ext cx="1242648" cy="33855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40" name="TextBox 1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99029" y="2837344"/>
            <a:ext cx="1141658" cy="33855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pSp>
        <p:nvGrpSpPr>
          <p:cNvPr id="141" name="Группа 140"/>
          <p:cNvGrpSpPr/>
          <p:nvPr/>
        </p:nvGrpSpPr>
        <p:grpSpPr>
          <a:xfrm>
            <a:off x="4952530" y="4544822"/>
            <a:ext cx="1407955" cy="1323439"/>
            <a:chOff x="2934544" y="6178305"/>
            <a:chExt cx="1407955" cy="1323439"/>
          </a:xfrm>
        </p:grpSpPr>
        <p:sp>
          <p:nvSpPr>
            <p:cNvPr id="142" name="TextBox 141"/>
            <p:cNvSpPr txBox="1"/>
            <p:nvPr/>
          </p:nvSpPr>
          <p:spPr>
            <a:xfrm>
              <a:off x="3125627" y="6178305"/>
              <a:ext cx="121687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mtClean="0">
                  <a:latin typeface="Times New Roman" pitchFamily="18"/>
                  <a:cs typeface="Times New Roman" panose="02020603050405020304" pitchFamily="18" charset="0"/>
                </a:rPr>
                <a:t>Лес</a:t>
              </a:r>
            </a:p>
            <a:p>
              <a:r>
                <a:rPr lang="ru-RU" sz="1600" smtClean="0">
                  <a:latin typeface="Times New Roman" pitchFamily="18"/>
                  <a:cs typeface="Times New Roman" panose="02020603050405020304" pitchFamily="18" charset="0"/>
                </a:rPr>
                <a:t>Кустарники</a:t>
              </a:r>
            </a:p>
            <a:p>
              <a:r>
                <a:rPr lang="ru-RU" sz="1600" smtClean="0">
                  <a:latin typeface="Times New Roman" pitchFamily="18"/>
                  <a:cs typeface="Times New Roman" panose="02020603050405020304" pitchFamily="18" charset="0"/>
                </a:rPr>
                <a:t>Луга</a:t>
              </a:r>
            </a:p>
            <a:p>
              <a:r>
                <a:rPr lang="ru-RU" sz="1600" smtClean="0">
                  <a:latin typeface="Times New Roman" pitchFamily="18"/>
                  <a:cs typeface="Times New Roman" panose="02020603050405020304" pitchFamily="18" charset="0"/>
                </a:rPr>
                <a:t>Пашни</a:t>
              </a:r>
            </a:p>
            <a:p>
              <a:r>
                <a:rPr lang="ru-RU" sz="1600" smtClean="0">
                  <a:latin typeface="Times New Roman" pitchFamily="18"/>
                  <a:cs typeface="Times New Roman" panose="02020603050405020304" pitchFamily="18" charset="0"/>
                </a:rPr>
                <a:t>Деревни</a:t>
              </a:r>
              <a:endParaRPr lang="ru-RU" sz="1600">
                <a:latin typeface="Times New Roman" pitchFamily="18"/>
                <a:cs typeface="Times New Roman" panose="02020603050405020304" pitchFamily="18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2935424" y="6266111"/>
              <a:ext cx="173863" cy="182563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2937545" y="6517322"/>
              <a:ext cx="173863" cy="182563"/>
            </a:xfrm>
            <a:prstGeom prst="rect">
              <a:avLst/>
            </a:prstGeom>
            <a:solidFill>
              <a:srgbClr val="31859C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2934544" y="6772365"/>
              <a:ext cx="173863" cy="1825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2935424" y="7018352"/>
              <a:ext cx="173863" cy="1825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2934544" y="7260513"/>
              <a:ext cx="173863" cy="182563"/>
            </a:xfrm>
            <a:prstGeom prst="rect">
              <a:avLst/>
            </a:prstGeom>
            <a:solidFill>
              <a:srgbClr val="CB00FE"/>
            </a:solidFill>
            <a:ln>
              <a:solidFill>
                <a:srgbClr val="0B0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643" y="4384072"/>
            <a:ext cx="2761420" cy="1953494"/>
          </a:xfrm>
          <a:prstGeom prst="rect">
            <a:avLst/>
          </a:prstGeom>
        </p:spPr>
      </p:pic>
      <p:sp>
        <p:nvSpPr>
          <p:cNvPr id="149" name="Прямоугольник 148"/>
          <p:cNvSpPr/>
          <p:nvPr/>
        </p:nvSpPr>
        <p:spPr>
          <a:xfrm>
            <a:off x="2380750" y="3670932"/>
            <a:ext cx="205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Классификация растительности*:</a:t>
            </a:r>
            <a:endParaRPr lang="ru-RU" b="1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07" y="6471616"/>
            <a:ext cx="7713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*Полуавтоматическая </a:t>
            </a:r>
            <a:r>
              <a:rPr lang="ru-RU" sz="1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классификация модуль «</a:t>
            </a:r>
            <a:r>
              <a:rPr lang="en-US" sz="1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SARP</a:t>
            </a:r>
            <a:r>
              <a:rPr lang="ru-RU" sz="1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» </a:t>
            </a:r>
            <a:r>
              <a:rPr lang="ru-RU" sz="1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в «</a:t>
            </a:r>
            <a:r>
              <a:rPr lang="en-US" sz="1600" err="1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QGis</a:t>
            </a:r>
            <a:r>
              <a:rPr lang="ru-RU" sz="1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» (</a:t>
            </a:r>
            <a:r>
              <a:rPr lang="en-US" sz="1600" err="1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Congedo</a:t>
            </a:r>
            <a:r>
              <a:rPr lang="ru-RU" sz="1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, </a:t>
            </a:r>
            <a:r>
              <a:rPr lang="ru-RU" sz="1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2014)</a:t>
            </a:r>
            <a:endParaRPr 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540190" y="4024671"/>
            <a:ext cx="285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Статистический анализ:</a:t>
            </a:r>
            <a:endParaRPr lang="ru-RU" b="1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2123" y="4530925"/>
            <a:ext cx="2614442" cy="829894"/>
          </a:xfrm>
          <a:prstGeom prst="rect">
            <a:avLst/>
          </a:prstGeom>
          <a:blipFill rotWithShape="1">
            <a:blip r:embed="rId13"/>
            <a:stretch>
              <a:fillRect l="-464" r="0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pSp>
        <p:nvGrpSpPr>
          <p:cNvPr id="154" name="Группа 153"/>
          <p:cNvGrpSpPr/>
          <p:nvPr/>
        </p:nvGrpSpPr>
        <p:grpSpPr>
          <a:xfrm rot="20975320">
            <a:off x="497910" y="115280"/>
            <a:ext cx="366693" cy="1452957"/>
            <a:chOff x="3209627" y="1626550"/>
            <a:chExt cx="366693" cy="1452957"/>
          </a:xfrm>
        </p:grpSpPr>
        <p:sp>
          <p:nvSpPr>
            <p:cNvPr id="155" name="Полилиния 154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7" name="Группа 156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61" name="Ромб 160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Параллелограмм 161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Параллелограмм 162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араллелограмм 163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Параллелограмм 164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Параллелограмм 165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Параллелограмм 166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Параллелограмм 167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Параллелограмм 168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0" name="Прямая соединительная линия 169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Группа 157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59" name="Полилиния 158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06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6739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Часто-редко занимаемые участки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6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>
            <a:off x="167059" y="80272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1" name="TextBox 130"/>
          <p:cNvSpPr txBox="1"/>
          <p:nvPr/>
        </p:nvSpPr>
        <p:spPr>
          <a:xfrm>
            <a:off x="896187" y="1169719"/>
            <a:ext cx="426229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err="1" smtClean="0">
                <a:latin typeface="Times New Roman" pitchFamily="18"/>
                <a:cs typeface="Times New Roman" panose="02020603050405020304" pitchFamily="18" charset="0"/>
              </a:rPr>
              <a:t>Агрегированность</a:t>
            </a:r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 – пространственная структура гнезд хищных птиц на площадке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77643" y="1171352"/>
            <a:ext cx="426229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itchFamily="18"/>
                <a:cs typeface="Times New Roman" panose="02020603050405020304" pitchFamily="18" charset="0"/>
              </a:rPr>
              <a:t>Частота использования территории</a:t>
            </a:r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 – количество гнезд хищных птиц на единицу территории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47" y="3816442"/>
            <a:ext cx="1715717" cy="791727"/>
          </a:xfrm>
          <a:prstGeom prst="rect">
            <a:avLst/>
          </a:prstGeom>
          <a:solidFill>
            <a:srgbClr val="333A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каждого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гнезда: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69501" y="2472099"/>
            <a:ext cx="2420037" cy="594963"/>
          </a:xfrm>
          <a:prstGeom prst="rect">
            <a:avLst/>
          </a:prstGeom>
          <a:solidFill>
            <a:srgbClr val="333A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За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все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годы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69501" y="3913994"/>
            <a:ext cx="2420037" cy="596625"/>
          </a:xfrm>
          <a:prstGeom prst="rect">
            <a:avLst/>
          </a:prstGeom>
          <a:solidFill>
            <a:srgbClr val="6920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за все годы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69501" y="5358320"/>
            <a:ext cx="2420038" cy="611436"/>
          </a:xfrm>
          <a:prstGeom prst="rect">
            <a:avLst/>
          </a:prstGeom>
          <a:solidFill>
            <a:srgbClr val="4801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в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прошлом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году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3"/>
            <a:endCxn id="137" idx="1"/>
          </p:cNvCxnSpPr>
          <p:nvPr/>
        </p:nvCxnSpPr>
        <p:spPr>
          <a:xfrm flipV="1">
            <a:off x="1950864" y="2769581"/>
            <a:ext cx="518637" cy="1442725"/>
          </a:xfrm>
          <a:prstGeom prst="straightConnector1">
            <a:avLst/>
          </a:prstGeom>
          <a:ln w="38100">
            <a:solidFill>
              <a:srgbClr val="333A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3"/>
            <a:endCxn id="41" idx="1"/>
          </p:cNvCxnSpPr>
          <p:nvPr/>
        </p:nvCxnSpPr>
        <p:spPr>
          <a:xfrm flipV="1">
            <a:off x="1950864" y="3487567"/>
            <a:ext cx="518637" cy="724739"/>
          </a:xfrm>
          <a:prstGeom prst="straightConnector1">
            <a:avLst/>
          </a:prstGeom>
          <a:ln w="38100">
            <a:solidFill>
              <a:srgbClr val="333A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  <a:endCxn id="139" idx="1"/>
          </p:cNvCxnSpPr>
          <p:nvPr/>
        </p:nvCxnSpPr>
        <p:spPr>
          <a:xfrm>
            <a:off x="1950864" y="4212306"/>
            <a:ext cx="518637" cy="1451732"/>
          </a:xfrm>
          <a:prstGeom prst="straightConnector1">
            <a:avLst/>
          </a:prstGeom>
          <a:ln w="38100">
            <a:solidFill>
              <a:srgbClr val="333A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5305476" y="2472099"/>
            <a:ext cx="1874935" cy="844608"/>
          </a:xfrm>
          <a:prstGeom prst="rect">
            <a:avLst/>
          </a:prstGeom>
          <a:solidFill>
            <a:srgbClr val="333A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Количество гнезд в квадрате 500х500 м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475447" y="2474198"/>
            <a:ext cx="1874935" cy="844608"/>
          </a:xfrm>
          <a:prstGeom prst="rect">
            <a:avLst/>
          </a:prstGeom>
          <a:solidFill>
            <a:srgbClr val="333A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Занятие одного и того же 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69501" y="3190085"/>
            <a:ext cx="2420037" cy="594963"/>
          </a:xfrm>
          <a:prstGeom prst="rect">
            <a:avLst/>
          </a:prstGeom>
          <a:solidFill>
            <a:srgbClr val="4B2E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В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данном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году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69501" y="4636988"/>
            <a:ext cx="2420037" cy="594963"/>
          </a:xfrm>
          <a:prstGeom prst="rect">
            <a:avLst/>
          </a:prstGeom>
          <a:solidFill>
            <a:srgbClr val="720B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в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данном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году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>
            <a:stCxn id="2" idx="3"/>
            <a:endCxn id="138" idx="1"/>
          </p:cNvCxnSpPr>
          <p:nvPr/>
        </p:nvCxnSpPr>
        <p:spPr>
          <a:xfrm>
            <a:off x="1950864" y="4212306"/>
            <a:ext cx="518637" cy="1"/>
          </a:xfrm>
          <a:prstGeom prst="straightConnector1">
            <a:avLst/>
          </a:prstGeom>
          <a:ln w="38100">
            <a:solidFill>
              <a:srgbClr val="333A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" idx="3"/>
            <a:endCxn id="55" idx="1"/>
          </p:cNvCxnSpPr>
          <p:nvPr/>
        </p:nvCxnSpPr>
        <p:spPr>
          <a:xfrm>
            <a:off x="1950864" y="4212306"/>
            <a:ext cx="518637" cy="722164"/>
          </a:xfrm>
          <a:prstGeom prst="straightConnector1">
            <a:avLst/>
          </a:prstGeom>
          <a:ln w="38100">
            <a:solidFill>
              <a:srgbClr val="333A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39885" y="4083535"/>
            <a:ext cx="2169971" cy="553453"/>
          </a:xfrm>
          <a:prstGeom prst="rect">
            <a:avLst/>
          </a:prstGeom>
          <a:solidFill>
            <a:srgbClr val="333A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Успех гнездования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390" y="755656"/>
            <a:ext cx="885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Независимые переменные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99346" y="3557739"/>
            <a:ext cx="3385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Зависимые переменные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9884" y="4739000"/>
            <a:ext cx="2169972" cy="553453"/>
          </a:xfrm>
          <a:prstGeom prst="rect">
            <a:avLst/>
          </a:prstGeom>
          <a:solidFill>
            <a:srgbClr val="333A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Успех размножения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 rot="683229">
            <a:off x="342883" y="203096"/>
            <a:ext cx="366693" cy="1452957"/>
            <a:chOff x="3209627" y="1626550"/>
            <a:chExt cx="366693" cy="1452957"/>
          </a:xfrm>
        </p:grpSpPr>
        <p:sp>
          <p:nvSpPr>
            <p:cNvPr id="48" name="Полилиния 47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54" name="Ромб 53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55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56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57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араллелограмм 58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араллелограмм 59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араллелограмм 60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араллелограмм 62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араллелограмм 63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52" name="Полилиния 51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37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7894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err="1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Агрегированность </a:t>
            </a:r>
            <a:r>
              <a:rPr lang="ru-RU" sz="36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гнезд хищных птиц 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7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 rot="1925396">
            <a:off x="447963" y="3623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4" name="Группа 113"/>
          <p:cNvGrpSpPr/>
          <p:nvPr/>
        </p:nvGrpSpPr>
        <p:grpSpPr>
          <a:xfrm>
            <a:off x="4380083" y="5748773"/>
            <a:ext cx="1146384" cy="278437"/>
            <a:chOff x="3210174" y="5722943"/>
            <a:chExt cx="714914" cy="163013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3210174" y="5723275"/>
              <a:ext cx="155575" cy="1626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3399369" y="5722945"/>
              <a:ext cx="155575" cy="162681"/>
            </a:xfrm>
            <a:prstGeom prst="rect">
              <a:avLst/>
            </a:prstGeom>
            <a:solidFill>
              <a:srgbClr val="93AC5A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3584851" y="5722944"/>
              <a:ext cx="155575" cy="162681"/>
            </a:xfrm>
            <a:prstGeom prst="rect">
              <a:avLst/>
            </a:prstGeom>
            <a:solidFill>
              <a:srgbClr val="0B559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769513" y="5722943"/>
              <a:ext cx="155575" cy="162681"/>
            </a:xfrm>
            <a:prstGeom prst="rect">
              <a:avLst/>
            </a:prstGeom>
            <a:solidFill>
              <a:srgbClr val="254A8D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670478" y="5255556"/>
            <a:ext cx="2462213" cy="355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err="1" smtClean="0">
                <a:latin typeface="Times New Roman" pitchFamily="18"/>
                <a:cs typeface="Times New Roman" panose="02020603050405020304" pitchFamily="18" charset="0"/>
              </a:rPr>
              <a:t>Агрегированность гнезд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822198" y="6042232"/>
            <a:ext cx="1079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latin typeface="Times New Roman" pitchFamily="18"/>
                <a:cs typeface="Times New Roman" panose="02020603050405020304" pitchFamily="18" charset="0"/>
              </a:rPr>
              <a:t>больше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401732" y="6054533"/>
            <a:ext cx="1108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latin typeface="Times New Roman" pitchFamily="18"/>
                <a:cs typeface="Times New Roman" panose="02020603050405020304" pitchFamily="18" charset="0"/>
              </a:rPr>
              <a:t>меньше</a:t>
            </a:r>
            <a:endParaRPr lang="ru-RU" sz="1200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 rot="20975320">
            <a:off x="290688" y="59280"/>
            <a:ext cx="366693" cy="1452957"/>
            <a:chOff x="3209627" y="1626550"/>
            <a:chExt cx="366693" cy="1452957"/>
          </a:xfrm>
        </p:grpSpPr>
        <p:sp>
          <p:nvSpPr>
            <p:cNvPr id="129" name="Полилиния 128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1" name="Группа 130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35" name="Ромб 134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араллелограмм 135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араллелограмм 136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Параллелограмм 137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араллелограмм 138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араллелограмм 139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араллелограмм 140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араллелограмм 141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Параллелограмм 142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4" name="Прямая соединительная линия 143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Группа 131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33" name="Полилиния 132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200" y="1990025"/>
            <a:ext cx="4650385" cy="31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6" name="Группа 485"/>
          <p:cNvGrpSpPr/>
          <p:nvPr/>
        </p:nvGrpSpPr>
        <p:grpSpPr>
          <a:xfrm>
            <a:off x="1912450" y="1112314"/>
            <a:ext cx="962166" cy="1186363"/>
            <a:chOff x="3540358" y="415336"/>
            <a:chExt cx="2180153" cy="2821158"/>
          </a:xfrm>
        </p:grpSpPr>
        <p:sp>
          <p:nvSpPr>
            <p:cNvPr id="487" name="Овал 486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8" name="Полилиния 487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9" name="Полилиния 488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0" name="Полилиния 489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1" name="Полилиния 490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2" name="Полилиния 491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3" name="Полилиния 492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4" name="Полилиния 493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5" name="Полилиния 494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6" name="Группа 495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517" name="Овал 516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8" name="Овал 517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9" name="Овал 518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7" name="Полилиния 496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8" name="Полилиния 497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9" name="Полилиния 498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0" name="Группа 499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514" name="Овал 513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5" name="Овал 514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6" name="Овал 515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1" name="Полилиния 500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2" name="Полилиния 501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3" name="Полилиния 502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4" name="Полилиния 503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5" name="Полилиния 504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6" name="Полилиния 505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7" name="Группа 506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511" name="Полилиния 510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2" name="Полилиния 511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3" name="Полилиния 512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8" name="Полилиния 507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9" name="Полилиния 508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0" name="Полилиния 509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4309" y="1999086"/>
            <a:ext cx="4724957" cy="31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" name="Группа 519"/>
          <p:cNvGrpSpPr/>
          <p:nvPr/>
        </p:nvGrpSpPr>
        <p:grpSpPr>
          <a:xfrm>
            <a:off x="7082041" y="1304643"/>
            <a:ext cx="788573" cy="829257"/>
            <a:chOff x="1930457" y="1050029"/>
            <a:chExt cx="1947765" cy="2043664"/>
          </a:xfrm>
        </p:grpSpPr>
        <p:sp>
          <p:nvSpPr>
            <p:cNvPr id="521" name="Овал 520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2" name="Полилиния 521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3" name="Полилиния 522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4" name="Полилиния 523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5" name="Полилиния 524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6" name="Полилиния 525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7" name="Группа 526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548" name="Полилиния 547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9" name="Полилиния 548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0" name="Полилиния 549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8" name="Группа 527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543" name="Полилиния 542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6" name="Овал 545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7" name="Овал 546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9" name="Полилиния 528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0" name="Полилиния 529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1" name="Полилиния 530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2" name="Группа 531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540" name="Полилиния 539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1" name="Овал 540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2" name="Овал 541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3" name="Полилиния 532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4" name="Группа 533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537" name="Полилиния 536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8" name="Овал 537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9" name="Овал 538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5" name="Полилиния 534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6" name="Полилиния 535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5" name="Прямоугольник 144"/>
          <p:cNvSpPr/>
          <p:nvPr/>
        </p:nvSpPr>
        <p:spPr>
          <a:xfrm>
            <a:off x="543390" y="755656"/>
            <a:ext cx="885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Групповое распределение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7123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Частота использования территории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8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43390" y="755656"/>
            <a:ext cx="885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Квадрат 500х500м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39" y="1835681"/>
            <a:ext cx="4795752" cy="3142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390" y="1835681"/>
            <a:ext cx="4769092" cy="3134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348254" y="4490446"/>
            <a:ext cx="238128" cy="2307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253695" y="4386951"/>
            <a:ext cx="238125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556" y="5683293"/>
            <a:ext cx="2473754" cy="355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0 1 2 3 4 5 6 7 9 12 13 14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5095776" y="5692642"/>
            <a:ext cx="2574616" cy="355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0 1 2 3 4 5 6 7 8 9 10 11 18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486" name="Группа 485"/>
          <p:cNvGrpSpPr/>
          <p:nvPr/>
        </p:nvGrpSpPr>
        <p:grpSpPr>
          <a:xfrm>
            <a:off x="1917113" y="778331"/>
            <a:ext cx="865864" cy="1040153"/>
            <a:chOff x="3540358" y="415336"/>
            <a:chExt cx="2180153" cy="2821158"/>
          </a:xfrm>
        </p:grpSpPr>
        <p:sp>
          <p:nvSpPr>
            <p:cNvPr id="487" name="Овал 486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8" name="Полилиния 487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9" name="Полилиния 488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0" name="Полилиния 489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1" name="Полилиния 490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2" name="Полилиния 491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3" name="Полилиния 492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4" name="Полилиния 493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5" name="Полилиния 494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6" name="Группа 495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517" name="Овал 516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8" name="Овал 517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9" name="Овал 518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7" name="Полилиния 496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8" name="Полилиния 497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9" name="Полилиния 498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0" name="Группа 499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514" name="Овал 513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5" name="Овал 514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6" name="Овал 515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1" name="Полилиния 500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2" name="Полилиния 501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3" name="Полилиния 502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4" name="Полилиния 503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5" name="Полилиния 504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6" name="Полилиния 505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7" name="Группа 506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511" name="Полилиния 510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2" name="Полилиния 511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3" name="Полилиния 512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8" name="Полилиния 507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9" name="Полилиния 508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0" name="Полилиния 509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0" name="Группа 519"/>
          <p:cNvGrpSpPr/>
          <p:nvPr/>
        </p:nvGrpSpPr>
        <p:grpSpPr>
          <a:xfrm>
            <a:off x="7086704" y="970660"/>
            <a:ext cx="788573" cy="829257"/>
            <a:chOff x="1930457" y="1050029"/>
            <a:chExt cx="1947765" cy="2043664"/>
          </a:xfrm>
        </p:grpSpPr>
        <p:sp>
          <p:nvSpPr>
            <p:cNvPr id="521" name="Овал 520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2" name="Полилиния 521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3" name="Полилиния 522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4" name="Полилиния 523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5" name="Полилиния 524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6" name="Полилиния 525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7" name="Группа 526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548" name="Полилиния 547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9" name="Полилиния 548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0" name="Полилиния 549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8" name="Группа 527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543" name="Полилиния 542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6" name="Овал 545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7" name="Овал 546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9" name="Полилиния 528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0" name="Полилиния 529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1" name="Полилиния 530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2" name="Группа 531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540" name="Полилиния 539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1" name="Овал 540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2" name="Овал 541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3" name="Полилиния 532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4" name="Группа 533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537" name="Полилиния 536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8" name="Овал 537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9" name="Овал 538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5" name="Полилиния 534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6" name="Полилиния 535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1" name="Прямоугольник 550"/>
          <p:cNvSpPr/>
          <p:nvPr/>
        </p:nvSpPr>
        <p:spPr>
          <a:xfrm>
            <a:off x="2066180" y="5111082"/>
            <a:ext cx="3519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Количество гнезд в квадрате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 rot="1395520">
            <a:off x="497910" y="115280"/>
            <a:ext cx="366693" cy="1452957"/>
            <a:chOff x="3209627" y="1626550"/>
            <a:chExt cx="366693" cy="1452957"/>
          </a:xfrm>
        </p:grpSpPr>
        <p:sp>
          <p:nvSpPr>
            <p:cNvPr id="101" name="Полилиния 100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07" name="Ромб 106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07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араллелограмм 108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араллелограмм 109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араллелограмм 110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араллелограмм 111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араллелограмм 112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араллелограмм 113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араллелограмм 114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6" name="Прямая соединительная линия 115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Группа 103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05" name="Полилиния 104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2" name="Группа 191"/>
          <p:cNvGrpSpPr/>
          <p:nvPr/>
        </p:nvGrpSpPr>
        <p:grpSpPr>
          <a:xfrm rot="18727108">
            <a:off x="447963" y="36230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3" name="Прямоугольник 122"/>
          <p:cNvSpPr/>
          <p:nvPr/>
        </p:nvSpPr>
        <p:spPr>
          <a:xfrm>
            <a:off x="289606" y="5964751"/>
            <a:ext cx="3685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Занято 72 квадрата из 209 (34%)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096985" y="5975264"/>
            <a:ext cx="3685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Занято 39 квадрата из 209 (19%)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9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 flip="none" rotWithShape="1">
          <a:gsLst>
            <a:gs pos="28000">
              <a:srgbClr val="333A6F"/>
            </a:gs>
            <a:gs pos="53000">
              <a:srgbClr val="7F153B"/>
            </a:gs>
            <a:gs pos="100000">
              <a:srgbClr val="450103"/>
            </a:gs>
            <a:gs pos="79000">
              <a:srgbClr val="660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1339415" y="42195"/>
            <a:ext cx="510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Успешность гнездования</a:t>
            </a:r>
            <a:endParaRPr lang="ru-RU" sz="3200"/>
          </a:p>
        </p:txBody>
      </p:sp>
      <p:sp>
        <p:nvSpPr>
          <p:cNvPr id="195" name="Прямоугольник 194"/>
          <p:cNvSpPr/>
          <p:nvPr/>
        </p:nvSpPr>
        <p:spPr>
          <a:xfrm>
            <a:off x="94517" y="717163"/>
            <a:ext cx="9688745" cy="5721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88" y="5752013"/>
            <a:ext cx="1039312" cy="103931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200944" y="5969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9</a:t>
            </a:r>
            <a:endParaRPr lang="ru-RU" sz="3200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>
            <a:off x="246212" y="114419"/>
            <a:ext cx="376331" cy="1438853"/>
            <a:chOff x="2120882" y="3999820"/>
            <a:chExt cx="552208" cy="2212255"/>
          </a:xfrm>
        </p:grpSpPr>
        <p:sp>
          <p:nvSpPr>
            <p:cNvPr id="193" name="Полилиния 192"/>
            <p:cNvSpPr/>
            <p:nvPr/>
          </p:nvSpPr>
          <p:spPr>
            <a:xfrm flipH="1">
              <a:off x="2398958" y="5638085"/>
              <a:ext cx="271463" cy="378828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126458" y="5638083"/>
              <a:ext cx="271463" cy="367430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120882" y="3999820"/>
              <a:ext cx="552208" cy="2212255"/>
              <a:chOff x="1972124" y="3587751"/>
              <a:chExt cx="1089244" cy="2410699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1972124" y="3590990"/>
                <a:ext cx="1089244" cy="2407460"/>
                <a:chOff x="1016060" y="4404186"/>
                <a:chExt cx="766017" cy="1605915"/>
              </a:xfrm>
            </p:grpSpPr>
            <p:sp>
              <p:nvSpPr>
                <p:cNvPr id="201" name="Параллелограмм 200"/>
                <p:cNvSpPr/>
                <p:nvPr/>
              </p:nvSpPr>
              <p:spPr>
                <a:xfrm rot="5400000" flipV="1">
                  <a:off x="1472643" y="5425264"/>
                  <a:ext cx="25462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E6D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Параллелограмм 201"/>
                <p:cNvSpPr/>
                <p:nvPr/>
              </p:nvSpPr>
              <p:spPr>
                <a:xfrm rot="16200000" flipH="1" flipV="1">
                  <a:off x="1086260" y="5091566"/>
                  <a:ext cx="293540" cy="36959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Ромб 202"/>
                <p:cNvSpPr/>
                <p:nvPr/>
              </p:nvSpPr>
              <p:spPr>
                <a:xfrm>
                  <a:off x="1030400" y="4404186"/>
                  <a:ext cx="728482" cy="492647"/>
                </a:xfrm>
                <a:prstGeom prst="diamond">
                  <a:avLst/>
                </a:prstGeom>
                <a:solidFill>
                  <a:srgbClr val="3222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Параллелограмм 203"/>
                <p:cNvSpPr/>
                <p:nvPr/>
              </p:nvSpPr>
              <p:spPr>
                <a:xfrm rot="5400000" flipV="1">
                  <a:off x="1365983" y="4677868"/>
                  <a:ext cx="421555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Параллелограмм 204"/>
                <p:cNvSpPr/>
                <p:nvPr/>
              </p:nvSpPr>
              <p:spPr>
                <a:xfrm rot="5400000" flipV="1">
                  <a:off x="1364946" y="4834150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Параллелограмм 205"/>
                <p:cNvSpPr/>
                <p:nvPr/>
              </p:nvSpPr>
              <p:spPr>
                <a:xfrm rot="5400000" flipV="1">
                  <a:off x="1364945" y="4993337"/>
                  <a:ext cx="423628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Параллелограмм 206"/>
                <p:cNvSpPr/>
                <p:nvPr/>
              </p:nvSpPr>
              <p:spPr>
                <a:xfrm rot="5400000" flipV="1">
                  <a:off x="1364944" y="5150656"/>
                  <a:ext cx="423628" cy="364243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Параллелограмм 207"/>
                <p:cNvSpPr/>
                <p:nvPr/>
              </p:nvSpPr>
              <p:spPr>
                <a:xfrm rot="5400000" flipV="1">
                  <a:off x="1392454" y="5280420"/>
                  <a:ext cx="368614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19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араллелограмм 208"/>
                <p:cNvSpPr/>
                <p:nvPr/>
              </p:nvSpPr>
              <p:spPr>
                <a:xfrm rot="16200000" flipH="1" flipV="1">
                  <a:off x="1093728" y="4601648"/>
                  <a:ext cx="249694" cy="340682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араллелограмм 209"/>
                <p:cNvSpPr/>
                <p:nvPr/>
              </p:nvSpPr>
              <p:spPr>
                <a:xfrm rot="16200000" flipH="1" flipV="1">
                  <a:off x="1083829" y="4716238"/>
                  <a:ext cx="29305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араллелограмм 210"/>
                <p:cNvSpPr/>
                <p:nvPr/>
              </p:nvSpPr>
              <p:spPr>
                <a:xfrm rot="16200000" flipH="1" flipV="1">
                  <a:off x="1086257" y="4846860"/>
                  <a:ext cx="293540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араллелограмм 211"/>
                <p:cNvSpPr/>
                <p:nvPr/>
              </p:nvSpPr>
              <p:spPr>
                <a:xfrm rot="16200000" flipH="1" flipV="1">
                  <a:off x="1072253" y="4963022"/>
                  <a:ext cx="266183" cy="364245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A88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араллелограмм 212"/>
                <p:cNvSpPr/>
                <p:nvPr/>
              </p:nvSpPr>
              <p:spPr>
                <a:xfrm rot="16200000" flipH="1" flipV="1">
                  <a:off x="951415" y="5292731"/>
                  <a:ext cx="506611" cy="377321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C692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араллелограмм 213"/>
                <p:cNvSpPr/>
                <p:nvPr/>
              </p:nvSpPr>
              <p:spPr>
                <a:xfrm rot="16200000" flipH="1" flipV="1">
                  <a:off x="1088620" y="5276962"/>
                  <a:ext cx="232199" cy="369596"/>
                </a:xfrm>
                <a:prstGeom prst="parallelogram">
                  <a:avLst>
                    <a:gd name="adj" fmla="val 70540"/>
                  </a:avLst>
                </a:prstGeom>
                <a:solidFill>
                  <a:srgbClr val="755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H="1">
                  <a:off x="1394637" y="4663763"/>
                  <a:ext cx="0" cy="1346338"/>
                </a:xfrm>
                <a:prstGeom prst="line">
                  <a:avLst/>
                </a:prstGeom>
                <a:ln w="28575">
                  <a:solidFill>
                    <a:srgbClr val="0B0908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Полилиния 199"/>
              <p:cNvSpPr/>
              <p:nvPr/>
            </p:nvSpPr>
            <p:spPr>
              <a:xfrm>
                <a:off x="1990725" y="3587751"/>
                <a:ext cx="1038225" cy="2183655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52980" y="862601"/>
            <a:ext cx="84237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Условия подходящие, чтобы вылетел хотя бы </a:t>
            </a:r>
            <a:r>
              <a:rPr lang="ru-RU" sz="2000" b="1" smtClean="0">
                <a:latin typeface="Times New Roman" pitchFamily="18"/>
                <a:cs typeface="Times New Roman" panose="02020603050405020304" pitchFamily="18" charset="0"/>
              </a:rPr>
              <a:t>один</a:t>
            </a:r>
            <a:r>
              <a:rPr lang="ru-RU" sz="2000" smtClean="0">
                <a:latin typeface="Times New Roman" pitchFamily="18"/>
                <a:cs typeface="Times New Roman" panose="02020603050405020304" pitchFamily="18" charset="0"/>
              </a:rPr>
              <a:t> птенец</a:t>
            </a:r>
            <a:endParaRPr lang="ru-RU" sz="2000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721" y="3788947"/>
            <a:ext cx="2420037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успешного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гнезда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679" y="2664936"/>
            <a:ext cx="2420037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Количество гнезд в квадрате 500х500 м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205764" y="1362221"/>
            <a:ext cx="865864" cy="1040153"/>
            <a:chOff x="3540358" y="415336"/>
            <a:chExt cx="2180153" cy="2821158"/>
          </a:xfrm>
        </p:grpSpPr>
        <p:sp>
          <p:nvSpPr>
            <p:cNvPr id="32" name="Овал 31"/>
            <p:cNvSpPr/>
            <p:nvPr/>
          </p:nvSpPr>
          <p:spPr>
            <a:xfrm>
              <a:off x="3540358" y="1074590"/>
              <a:ext cx="2180153" cy="2161904"/>
            </a:xfrm>
            <a:prstGeom prst="ellipse">
              <a:avLst/>
            </a:prstGeom>
            <a:solidFill>
              <a:srgbClr val="F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035418" y="1364963"/>
              <a:ext cx="495300" cy="1581150"/>
            </a:xfrm>
            <a:custGeom>
              <a:gdLst>
                <a:gd name="connsiteX0" fmla="*/ 180975 w 495300"/>
                <a:gd name="connsiteY0" fmla="*/ 0 h 1581150"/>
                <a:gd name="connsiteX1" fmla="*/ 180975 w 495300"/>
                <a:gd name="connsiteY1" fmla="*/ 0 h 1581150"/>
                <a:gd name="connsiteX2" fmla="*/ 347662 w 495300"/>
                <a:gd name="connsiteY2" fmla="*/ 76200 h 1581150"/>
                <a:gd name="connsiteX3" fmla="*/ 419100 w 495300"/>
                <a:gd name="connsiteY3" fmla="*/ 200025 h 1581150"/>
                <a:gd name="connsiteX4" fmla="*/ 447675 w 495300"/>
                <a:gd name="connsiteY4" fmla="*/ 304800 h 1581150"/>
                <a:gd name="connsiteX5" fmla="*/ 438150 w 495300"/>
                <a:gd name="connsiteY5" fmla="*/ 366712 h 1581150"/>
                <a:gd name="connsiteX6" fmla="*/ 452437 w 495300"/>
                <a:gd name="connsiteY6" fmla="*/ 504825 h 1581150"/>
                <a:gd name="connsiteX7" fmla="*/ 481012 w 495300"/>
                <a:gd name="connsiteY7" fmla="*/ 647700 h 1581150"/>
                <a:gd name="connsiteX8" fmla="*/ 481012 w 495300"/>
                <a:gd name="connsiteY8" fmla="*/ 876300 h 1581150"/>
                <a:gd name="connsiteX9" fmla="*/ 495300 w 495300"/>
                <a:gd name="connsiteY9" fmla="*/ 1038225 h 1581150"/>
                <a:gd name="connsiteX10" fmla="*/ 490537 w 495300"/>
                <a:gd name="connsiteY10" fmla="*/ 1162050 h 1581150"/>
                <a:gd name="connsiteX11" fmla="*/ 485775 w 495300"/>
                <a:gd name="connsiteY11" fmla="*/ 1223962 h 1581150"/>
                <a:gd name="connsiteX12" fmla="*/ 471487 w 495300"/>
                <a:gd name="connsiteY12" fmla="*/ 1309687 h 1581150"/>
                <a:gd name="connsiteX13" fmla="*/ 457200 w 495300"/>
                <a:gd name="connsiteY13" fmla="*/ 1371600 h 1581150"/>
                <a:gd name="connsiteX14" fmla="*/ 357187 w 495300"/>
                <a:gd name="connsiteY14" fmla="*/ 1447800 h 1581150"/>
                <a:gd name="connsiteX15" fmla="*/ 323850 w 495300"/>
                <a:gd name="connsiteY15" fmla="*/ 1490662 h 1581150"/>
                <a:gd name="connsiteX16" fmla="*/ 276225 w 495300"/>
                <a:gd name="connsiteY16" fmla="*/ 1528762 h 1581150"/>
                <a:gd name="connsiteX17" fmla="*/ 233362 w 495300"/>
                <a:gd name="connsiteY17" fmla="*/ 1552575 h 1581150"/>
                <a:gd name="connsiteX18" fmla="*/ 147637 w 495300"/>
                <a:gd name="connsiteY18" fmla="*/ 1581150 h 1581150"/>
                <a:gd name="connsiteX19" fmla="*/ 38100 w 495300"/>
                <a:gd name="connsiteY19" fmla="*/ 1490662 h 1581150"/>
                <a:gd name="connsiteX20" fmla="*/ 52387 w 495300"/>
                <a:gd name="connsiteY20" fmla="*/ 1443037 h 1581150"/>
                <a:gd name="connsiteX21" fmla="*/ 61912 w 495300"/>
                <a:gd name="connsiteY21" fmla="*/ 1419225 h 1581150"/>
                <a:gd name="connsiteX22" fmla="*/ 23812 w 495300"/>
                <a:gd name="connsiteY22" fmla="*/ 1357312 h 1581150"/>
                <a:gd name="connsiteX23" fmla="*/ 28575 w 495300"/>
                <a:gd name="connsiteY23" fmla="*/ 1295400 h 1581150"/>
                <a:gd name="connsiteX24" fmla="*/ 0 w 495300"/>
                <a:gd name="connsiteY24" fmla="*/ 1271587 h 1581150"/>
                <a:gd name="connsiteX25" fmla="*/ 19050 w 495300"/>
                <a:gd name="connsiteY25" fmla="*/ 1209675 h 1581150"/>
                <a:gd name="connsiteX26" fmla="*/ 128587 w 495300"/>
                <a:gd name="connsiteY26" fmla="*/ 1128712 h 1581150"/>
                <a:gd name="connsiteX27" fmla="*/ 233362 w 495300"/>
                <a:gd name="connsiteY27" fmla="*/ 957262 h 1581150"/>
                <a:gd name="connsiteX28" fmla="*/ 271462 w 495300"/>
                <a:gd name="connsiteY28" fmla="*/ 900112 h 1581150"/>
                <a:gd name="connsiteX29" fmla="*/ 338137 w 495300"/>
                <a:gd name="connsiteY29" fmla="*/ 709612 h 1581150"/>
                <a:gd name="connsiteX30" fmla="*/ 352425 w 495300"/>
                <a:gd name="connsiteY30" fmla="*/ 333375 h 1581150"/>
                <a:gd name="connsiteX31" fmla="*/ 333375 w 495300"/>
                <a:gd name="connsiteY31" fmla="*/ 257175 h 1581150"/>
                <a:gd name="connsiteX32" fmla="*/ 290512 w 495300"/>
                <a:gd name="connsiteY32" fmla="*/ 142875 h 1581150"/>
                <a:gd name="connsiteX33" fmla="*/ 180975 w 495300"/>
                <a:gd name="connsiteY33" fmla="*/ 0 h 1581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5300" h="1581150">
                  <a:moveTo>
                    <a:pt x="180975" y="0"/>
                  </a:moveTo>
                  <a:lnTo>
                    <a:pt x="180975" y="0"/>
                  </a:lnTo>
                  <a:lnTo>
                    <a:pt x="347662" y="76200"/>
                  </a:lnTo>
                  <a:lnTo>
                    <a:pt x="419100" y="200025"/>
                  </a:lnTo>
                  <a:lnTo>
                    <a:pt x="447675" y="304800"/>
                  </a:lnTo>
                  <a:cubicBezTo>
                    <a:pt x="437216" y="357095"/>
                    <a:pt x="438150" y="336236"/>
                    <a:pt x="438150" y="366712"/>
                  </a:cubicBezTo>
                  <a:lnTo>
                    <a:pt x="452437" y="504825"/>
                  </a:lnTo>
                  <a:lnTo>
                    <a:pt x="481012" y="647700"/>
                  </a:lnTo>
                  <a:lnTo>
                    <a:pt x="481012" y="876300"/>
                  </a:lnTo>
                  <a:lnTo>
                    <a:pt x="495300" y="1038225"/>
                  </a:lnTo>
                  <a:lnTo>
                    <a:pt x="490537" y="1162050"/>
                  </a:lnTo>
                  <a:cubicBezTo>
                    <a:pt x="485074" y="1211223"/>
                    <a:pt x="485775" y="1190537"/>
                    <a:pt x="485775" y="1223962"/>
                  </a:cubicBezTo>
                  <a:lnTo>
                    <a:pt x="471487" y="1309687"/>
                  </a:lnTo>
                  <a:cubicBezTo>
                    <a:pt x="455192" y="1358574"/>
                    <a:pt x="457200" y="1337490"/>
                    <a:pt x="457200" y="1371600"/>
                  </a:cubicBezTo>
                  <a:lnTo>
                    <a:pt x="357187" y="1447800"/>
                  </a:lnTo>
                  <a:cubicBezTo>
                    <a:pt x="330765" y="1484791"/>
                    <a:pt x="343031" y="1471481"/>
                    <a:pt x="323850" y="1490662"/>
                  </a:cubicBezTo>
                  <a:lnTo>
                    <a:pt x="276225" y="1528762"/>
                  </a:lnTo>
                  <a:lnTo>
                    <a:pt x="233362" y="1552575"/>
                  </a:lnTo>
                  <a:lnTo>
                    <a:pt x="147637" y="1581150"/>
                  </a:lnTo>
                  <a:lnTo>
                    <a:pt x="38100" y="1490662"/>
                  </a:lnTo>
                  <a:cubicBezTo>
                    <a:pt x="42862" y="1474787"/>
                    <a:pt x="46813" y="1458645"/>
                    <a:pt x="52387" y="1443037"/>
                  </a:cubicBezTo>
                  <a:cubicBezTo>
                    <a:pt x="62622" y="1414379"/>
                    <a:pt x="61912" y="1432917"/>
                    <a:pt x="61912" y="1419225"/>
                  </a:cubicBezTo>
                  <a:lnTo>
                    <a:pt x="23812" y="1357312"/>
                  </a:lnTo>
                  <a:cubicBezTo>
                    <a:pt x="29049" y="1304948"/>
                    <a:pt x="28575" y="1325641"/>
                    <a:pt x="28575" y="1295400"/>
                  </a:cubicBezTo>
                  <a:lnTo>
                    <a:pt x="0" y="1271587"/>
                  </a:lnTo>
                  <a:lnTo>
                    <a:pt x="19050" y="1209675"/>
                  </a:lnTo>
                  <a:lnTo>
                    <a:pt x="128587" y="1128712"/>
                  </a:lnTo>
                  <a:lnTo>
                    <a:pt x="233362" y="957262"/>
                  </a:lnTo>
                  <a:cubicBezTo>
                    <a:pt x="268736" y="906729"/>
                    <a:pt x="258035" y="926970"/>
                    <a:pt x="271462" y="900112"/>
                  </a:cubicBezTo>
                  <a:lnTo>
                    <a:pt x="338137" y="709612"/>
                  </a:lnTo>
                  <a:cubicBezTo>
                    <a:pt x="356205" y="444628"/>
                    <a:pt x="352425" y="570074"/>
                    <a:pt x="352425" y="333375"/>
                  </a:cubicBezTo>
                  <a:lnTo>
                    <a:pt x="333375" y="257175"/>
                  </a:lnTo>
                  <a:lnTo>
                    <a:pt x="290512" y="1428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615335" y="2146899"/>
              <a:ext cx="523875" cy="842962"/>
            </a:xfrm>
            <a:custGeom>
              <a:gdLst>
                <a:gd name="connsiteX0" fmla="*/ 523875 w 523875"/>
                <a:gd name="connsiteY0" fmla="*/ 623887 h 842962"/>
                <a:gd name="connsiteX1" fmla="*/ 428625 w 523875"/>
                <a:gd name="connsiteY1" fmla="*/ 842962 h 842962"/>
                <a:gd name="connsiteX2" fmla="*/ 309562 w 523875"/>
                <a:gd name="connsiteY2" fmla="*/ 738187 h 842962"/>
                <a:gd name="connsiteX3" fmla="*/ 214312 w 523875"/>
                <a:gd name="connsiteY3" fmla="*/ 647700 h 842962"/>
                <a:gd name="connsiteX4" fmla="*/ 61912 w 523875"/>
                <a:gd name="connsiteY4" fmla="*/ 481012 h 842962"/>
                <a:gd name="connsiteX5" fmla="*/ 57150 w 523875"/>
                <a:gd name="connsiteY5" fmla="*/ 409575 h 842962"/>
                <a:gd name="connsiteX6" fmla="*/ 0 w 523875"/>
                <a:gd name="connsiteY6" fmla="*/ 233362 h 842962"/>
                <a:gd name="connsiteX7" fmla="*/ 19050 w 523875"/>
                <a:gd name="connsiteY7" fmla="*/ 138112 h 842962"/>
                <a:gd name="connsiteX8" fmla="*/ 57150 w 523875"/>
                <a:gd name="connsiteY8" fmla="*/ 0 h 842962"/>
                <a:gd name="connsiteX9" fmla="*/ 142875 w 523875"/>
                <a:gd name="connsiteY9" fmla="*/ 185737 h 842962"/>
                <a:gd name="connsiteX10" fmla="*/ 195262 w 523875"/>
                <a:gd name="connsiteY10" fmla="*/ 266700 h 842962"/>
                <a:gd name="connsiteX11" fmla="*/ 204787 w 523875"/>
                <a:gd name="connsiteY11" fmla="*/ 280987 h 842962"/>
                <a:gd name="connsiteX12" fmla="*/ 419100 w 523875"/>
                <a:gd name="connsiteY12" fmla="*/ 571500 h 842962"/>
                <a:gd name="connsiteX13" fmla="*/ 523875 w 523875"/>
                <a:gd name="connsiteY13" fmla="*/ 623887 h 842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842962">
                  <a:moveTo>
                    <a:pt x="523875" y="623887"/>
                  </a:moveTo>
                  <a:lnTo>
                    <a:pt x="428625" y="842962"/>
                  </a:lnTo>
                  <a:lnTo>
                    <a:pt x="309562" y="738187"/>
                  </a:lnTo>
                  <a:lnTo>
                    <a:pt x="214312" y="647700"/>
                  </a:lnTo>
                  <a:lnTo>
                    <a:pt x="61912" y="481012"/>
                  </a:lnTo>
                  <a:lnTo>
                    <a:pt x="57150" y="409575"/>
                  </a:lnTo>
                  <a:lnTo>
                    <a:pt x="0" y="233362"/>
                  </a:lnTo>
                  <a:lnTo>
                    <a:pt x="19050" y="138112"/>
                  </a:lnTo>
                  <a:lnTo>
                    <a:pt x="57150" y="0"/>
                  </a:lnTo>
                  <a:lnTo>
                    <a:pt x="142875" y="185737"/>
                  </a:lnTo>
                  <a:cubicBezTo>
                    <a:pt x="188147" y="246100"/>
                    <a:pt x="156646" y="200500"/>
                    <a:pt x="195262" y="266700"/>
                  </a:cubicBezTo>
                  <a:cubicBezTo>
                    <a:pt x="198146" y="271644"/>
                    <a:pt x="204787" y="280987"/>
                    <a:pt x="204787" y="280987"/>
                  </a:cubicBezTo>
                  <a:lnTo>
                    <a:pt x="419100" y="571500"/>
                  </a:lnTo>
                  <a:lnTo>
                    <a:pt x="523875" y="623887"/>
                  </a:lnTo>
                  <a:close/>
                </a:path>
              </a:pathLst>
            </a:custGeom>
            <a:solidFill>
              <a:srgbClr val="F2E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5041423" y="1369725"/>
              <a:ext cx="547688" cy="1576388"/>
            </a:xfrm>
            <a:custGeom>
              <a:gdLst>
                <a:gd name="connsiteX0" fmla="*/ 0 w 547688"/>
                <a:gd name="connsiteY0" fmla="*/ 0 h 1576388"/>
                <a:gd name="connsiteX1" fmla="*/ 161925 w 547688"/>
                <a:gd name="connsiteY1" fmla="*/ 0 h 1576388"/>
                <a:gd name="connsiteX2" fmla="*/ 323850 w 547688"/>
                <a:gd name="connsiteY2" fmla="*/ 52388 h 1576388"/>
                <a:gd name="connsiteX3" fmla="*/ 414338 w 547688"/>
                <a:gd name="connsiteY3" fmla="*/ 138113 h 1576388"/>
                <a:gd name="connsiteX4" fmla="*/ 433388 w 547688"/>
                <a:gd name="connsiteY4" fmla="*/ 180975 h 1576388"/>
                <a:gd name="connsiteX5" fmla="*/ 471488 w 547688"/>
                <a:gd name="connsiteY5" fmla="*/ 442913 h 1576388"/>
                <a:gd name="connsiteX6" fmla="*/ 500063 w 547688"/>
                <a:gd name="connsiteY6" fmla="*/ 614363 h 1576388"/>
                <a:gd name="connsiteX7" fmla="*/ 519113 w 547688"/>
                <a:gd name="connsiteY7" fmla="*/ 833438 h 1576388"/>
                <a:gd name="connsiteX8" fmla="*/ 509588 w 547688"/>
                <a:gd name="connsiteY8" fmla="*/ 1085850 h 1576388"/>
                <a:gd name="connsiteX9" fmla="*/ 547688 w 547688"/>
                <a:gd name="connsiteY9" fmla="*/ 1214438 h 1576388"/>
                <a:gd name="connsiteX10" fmla="*/ 542925 w 547688"/>
                <a:gd name="connsiteY10" fmla="*/ 1266825 h 1576388"/>
                <a:gd name="connsiteX11" fmla="*/ 533400 w 547688"/>
                <a:gd name="connsiteY11" fmla="*/ 1347788 h 1576388"/>
                <a:gd name="connsiteX12" fmla="*/ 433388 w 547688"/>
                <a:gd name="connsiteY12" fmla="*/ 1471613 h 1576388"/>
                <a:gd name="connsiteX13" fmla="*/ 261938 w 547688"/>
                <a:gd name="connsiteY13" fmla="*/ 1576388 h 1576388"/>
                <a:gd name="connsiteX14" fmla="*/ 138113 w 547688"/>
                <a:gd name="connsiteY14" fmla="*/ 1571625 h 1576388"/>
                <a:gd name="connsiteX15" fmla="*/ 266700 w 547688"/>
                <a:gd name="connsiteY15" fmla="*/ 1514475 h 1576388"/>
                <a:gd name="connsiteX16" fmla="*/ 300038 w 547688"/>
                <a:gd name="connsiteY16" fmla="*/ 1485900 h 1576388"/>
                <a:gd name="connsiteX17" fmla="*/ 409575 w 547688"/>
                <a:gd name="connsiteY17" fmla="*/ 1376363 h 1576388"/>
                <a:gd name="connsiteX18" fmla="*/ 414338 w 547688"/>
                <a:gd name="connsiteY18" fmla="*/ 1247775 h 1576388"/>
                <a:gd name="connsiteX19" fmla="*/ 414338 w 547688"/>
                <a:gd name="connsiteY19" fmla="*/ 1123950 h 1576388"/>
                <a:gd name="connsiteX20" fmla="*/ 428625 w 547688"/>
                <a:gd name="connsiteY20" fmla="*/ 1066800 h 1576388"/>
                <a:gd name="connsiteX21" fmla="*/ 461963 w 547688"/>
                <a:gd name="connsiteY21" fmla="*/ 852488 h 1576388"/>
                <a:gd name="connsiteX22" fmla="*/ 461963 w 547688"/>
                <a:gd name="connsiteY22" fmla="*/ 790575 h 1576388"/>
                <a:gd name="connsiteX23" fmla="*/ 457200 w 547688"/>
                <a:gd name="connsiteY23" fmla="*/ 614363 h 1576388"/>
                <a:gd name="connsiteX24" fmla="*/ 442913 w 547688"/>
                <a:gd name="connsiteY24" fmla="*/ 576263 h 1576388"/>
                <a:gd name="connsiteX25" fmla="*/ 371475 w 547688"/>
                <a:gd name="connsiteY25" fmla="*/ 404813 h 1576388"/>
                <a:gd name="connsiteX26" fmla="*/ 361950 w 547688"/>
                <a:gd name="connsiteY26" fmla="*/ 357188 h 1576388"/>
                <a:gd name="connsiteX27" fmla="*/ 333375 w 547688"/>
                <a:gd name="connsiteY27" fmla="*/ 290513 h 1576388"/>
                <a:gd name="connsiteX28" fmla="*/ 309563 w 547688"/>
                <a:gd name="connsiteY28" fmla="*/ 200025 h 1576388"/>
                <a:gd name="connsiteX29" fmla="*/ 285750 w 547688"/>
                <a:gd name="connsiteY29" fmla="*/ 157163 h 1576388"/>
                <a:gd name="connsiteX30" fmla="*/ 276225 w 547688"/>
                <a:gd name="connsiteY30" fmla="*/ 142875 h 1576388"/>
                <a:gd name="connsiteX31" fmla="*/ 271463 w 547688"/>
                <a:gd name="connsiteY31" fmla="*/ 128588 h 1576388"/>
                <a:gd name="connsiteX32" fmla="*/ 209550 w 547688"/>
                <a:gd name="connsiteY32" fmla="*/ 71438 h 1576388"/>
                <a:gd name="connsiteX33" fmla="*/ 171450 w 547688"/>
                <a:gd name="connsiteY33" fmla="*/ 57150 h 1576388"/>
                <a:gd name="connsiteX34" fmla="*/ 157163 w 547688"/>
                <a:gd name="connsiteY34" fmla="*/ 42863 h 1576388"/>
                <a:gd name="connsiteX35" fmla="*/ 152400 w 547688"/>
                <a:gd name="connsiteY35" fmla="*/ 38100 h 1576388"/>
                <a:gd name="connsiteX36" fmla="*/ 0 w 547688"/>
                <a:gd name="connsiteY36" fmla="*/ 0 h 1576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7688" h="1576388">
                  <a:moveTo>
                    <a:pt x="0" y="0"/>
                  </a:moveTo>
                  <a:lnTo>
                    <a:pt x="161925" y="0"/>
                  </a:lnTo>
                  <a:lnTo>
                    <a:pt x="323850" y="52388"/>
                  </a:lnTo>
                  <a:lnTo>
                    <a:pt x="414338" y="138113"/>
                  </a:lnTo>
                  <a:lnTo>
                    <a:pt x="433388" y="180975"/>
                  </a:lnTo>
                  <a:lnTo>
                    <a:pt x="471488" y="442913"/>
                  </a:lnTo>
                  <a:lnTo>
                    <a:pt x="500063" y="614363"/>
                  </a:lnTo>
                  <a:lnTo>
                    <a:pt x="519113" y="833438"/>
                  </a:lnTo>
                  <a:lnTo>
                    <a:pt x="509588" y="1085850"/>
                  </a:lnTo>
                  <a:lnTo>
                    <a:pt x="547688" y="1214438"/>
                  </a:lnTo>
                  <a:lnTo>
                    <a:pt x="542925" y="1266825"/>
                  </a:lnTo>
                  <a:lnTo>
                    <a:pt x="533400" y="1347788"/>
                  </a:lnTo>
                  <a:lnTo>
                    <a:pt x="433388" y="1471613"/>
                  </a:lnTo>
                  <a:lnTo>
                    <a:pt x="261938" y="1576388"/>
                  </a:lnTo>
                  <a:lnTo>
                    <a:pt x="138113" y="1571625"/>
                  </a:lnTo>
                  <a:lnTo>
                    <a:pt x="266700" y="1514475"/>
                  </a:lnTo>
                  <a:lnTo>
                    <a:pt x="300038" y="1485900"/>
                  </a:lnTo>
                  <a:lnTo>
                    <a:pt x="409575" y="1376363"/>
                  </a:lnTo>
                  <a:cubicBezTo>
                    <a:pt x="415809" y="1289103"/>
                    <a:pt x="414338" y="1331970"/>
                    <a:pt x="414338" y="1247775"/>
                  </a:cubicBezTo>
                  <a:lnTo>
                    <a:pt x="414338" y="1123950"/>
                  </a:lnTo>
                  <a:lnTo>
                    <a:pt x="428625" y="1066800"/>
                  </a:lnTo>
                  <a:lnTo>
                    <a:pt x="461963" y="852488"/>
                  </a:lnTo>
                  <a:lnTo>
                    <a:pt x="461963" y="790575"/>
                  </a:lnTo>
                  <a:lnTo>
                    <a:pt x="457200" y="614363"/>
                  </a:lnTo>
                  <a:lnTo>
                    <a:pt x="442913" y="576263"/>
                  </a:lnTo>
                  <a:lnTo>
                    <a:pt x="371475" y="404813"/>
                  </a:lnTo>
                  <a:cubicBezTo>
                    <a:pt x="368300" y="388938"/>
                    <a:pt x="367070" y="372547"/>
                    <a:pt x="361950" y="357188"/>
                  </a:cubicBezTo>
                  <a:cubicBezTo>
                    <a:pt x="354304" y="334249"/>
                    <a:pt x="333375" y="290513"/>
                    <a:pt x="333375" y="290513"/>
                  </a:cubicBezTo>
                  <a:lnTo>
                    <a:pt x="309563" y="200025"/>
                  </a:lnTo>
                  <a:cubicBezTo>
                    <a:pt x="301625" y="185738"/>
                    <a:pt x="293985" y="171281"/>
                    <a:pt x="285750" y="157163"/>
                  </a:cubicBezTo>
                  <a:cubicBezTo>
                    <a:pt x="282866" y="152219"/>
                    <a:pt x="278785" y="147995"/>
                    <a:pt x="276225" y="142875"/>
                  </a:cubicBezTo>
                  <a:cubicBezTo>
                    <a:pt x="273980" y="138385"/>
                    <a:pt x="271463" y="128588"/>
                    <a:pt x="271463" y="128588"/>
                  </a:cubicBezTo>
                  <a:lnTo>
                    <a:pt x="209550" y="71438"/>
                  </a:lnTo>
                  <a:cubicBezTo>
                    <a:pt x="196850" y="66675"/>
                    <a:pt x="183357" y="63645"/>
                    <a:pt x="171450" y="57150"/>
                  </a:cubicBezTo>
                  <a:cubicBezTo>
                    <a:pt x="165537" y="53925"/>
                    <a:pt x="161925" y="47625"/>
                    <a:pt x="157163" y="42863"/>
                  </a:cubicBezTo>
                  <a:lnTo>
                    <a:pt x="1524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560246" y="1240162"/>
              <a:ext cx="631295" cy="1752600"/>
            </a:xfrm>
            <a:custGeom>
              <a:gdLst>
                <a:gd name="connsiteX0" fmla="*/ 566737 w 623887"/>
                <a:gd name="connsiteY0" fmla="*/ 0 h 1752600"/>
                <a:gd name="connsiteX1" fmla="*/ 328612 w 623887"/>
                <a:gd name="connsiteY1" fmla="*/ 90487 h 1752600"/>
                <a:gd name="connsiteX2" fmla="*/ 133350 w 623887"/>
                <a:gd name="connsiteY2" fmla="*/ 381000 h 1752600"/>
                <a:gd name="connsiteX3" fmla="*/ 28575 w 623887"/>
                <a:gd name="connsiteY3" fmla="*/ 709612 h 1752600"/>
                <a:gd name="connsiteX4" fmla="*/ 38100 w 623887"/>
                <a:gd name="connsiteY4" fmla="*/ 847725 h 1752600"/>
                <a:gd name="connsiteX5" fmla="*/ 28575 w 623887"/>
                <a:gd name="connsiteY5" fmla="*/ 923925 h 1752600"/>
                <a:gd name="connsiteX6" fmla="*/ 0 w 623887"/>
                <a:gd name="connsiteY6" fmla="*/ 1133475 h 1752600"/>
                <a:gd name="connsiteX7" fmla="*/ 4762 w 623887"/>
                <a:gd name="connsiteY7" fmla="*/ 1181100 h 1752600"/>
                <a:gd name="connsiteX8" fmla="*/ 9525 w 623887"/>
                <a:gd name="connsiteY8" fmla="*/ 1214437 h 1752600"/>
                <a:gd name="connsiteX9" fmla="*/ 109537 w 623887"/>
                <a:gd name="connsiteY9" fmla="*/ 1438275 h 1752600"/>
                <a:gd name="connsiteX10" fmla="*/ 185737 w 623887"/>
                <a:gd name="connsiteY10" fmla="*/ 1543050 h 1752600"/>
                <a:gd name="connsiteX11" fmla="*/ 242887 w 623887"/>
                <a:gd name="connsiteY11" fmla="*/ 1576387 h 1752600"/>
                <a:gd name="connsiteX12" fmla="*/ 361950 w 623887"/>
                <a:gd name="connsiteY12" fmla="*/ 1709737 h 1752600"/>
                <a:gd name="connsiteX13" fmla="*/ 423862 w 623887"/>
                <a:gd name="connsiteY13" fmla="*/ 1747837 h 1752600"/>
                <a:gd name="connsiteX14" fmla="*/ 509587 w 623887"/>
                <a:gd name="connsiteY14" fmla="*/ 1752600 h 1752600"/>
                <a:gd name="connsiteX15" fmla="*/ 419100 w 623887"/>
                <a:gd name="connsiteY15" fmla="*/ 1671637 h 1752600"/>
                <a:gd name="connsiteX16" fmla="*/ 366712 w 623887"/>
                <a:gd name="connsiteY16" fmla="*/ 1600200 h 1752600"/>
                <a:gd name="connsiteX17" fmla="*/ 357187 w 623887"/>
                <a:gd name="connsiteY17" fmla="*/ 1595437 h 1752600"/>
                <a:gd name="connsiteX18" fmla="*/ 252412 w 623887"/>
                <a:gd name="connsiteY18" fmla="*/ 1533525 h 1752600"/>
                <a:gd name="connsiteX19" fmla="*/ 204787 w 623887"/>
                <a:gd name="connsiteY19" fmla="*/ 1466850 h 1752600"/>
                <a:gd name="connsiteX20" fmla="*/ 100012 w 623887"/>
                <a:gd name="connsiteY20" fmla="*/ 1328737 h 1752600"/>
                <a:gd name="connsiteX21" fmla="*/ 104775 w 623887"/>
                <a:gd name="connsiteY21" fmla="*/ 1262062 h 1752600"/>
                <a:gd name="connsiteX22" fmla="*/ 47625 w 623887"/>
                <a:gd name="connsiteY22" fmla="*/ 1123950 h 1752600"/>
                <a:gd name="connsiteX23" fmla="*/ 80962 w 623887"/>
                <a:gd name="connsiteY23" fmla="*/ 1038225 h 1752600"/>
                <a:gd name="connsiteX24" fmla="*/ 66675 w 623887"/>
                <a:gd name="connsiteY24" fmla="*/ 838200 h 1752600"/>
                <a:gd name="connsiteX25" fmla="*/ 80962 w 623887"/>
                <a:gd name="connsiteY25" fmla="*/ 652462 h 1752600"/>
                <a:gd name="connsiteX26" fmla="*/ 152400 w 623887"/>
                <a:gd name="connsiteY26" fmla="*/ 438150 h 1752600"/>
                <a:gd name="connsiteX27" fmla="*/ 414337 w 623887"/>
                <a:gd name="connsiteY27" fmla="*/ 85725 h 1752600"/>
                <a:gd name="connsiteX28" fmla="*/ 623887 w 623887"/>
                <a:gd name="connsiteY28" fmla="*/ 9525 h 1752600"/>
                <a:gd name="connsiteX29" fmla="*/ 566737 w 623887"/>
                <a:gd name="connsiteY29" fmla="*/ 0 h 1752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887" h="1752600">
                  <a:moveTo>
                    <a:pt x="566737" y="0"/>
                  </a:moveTo>
                  <a:lnTo>
                    <a:pt x="328612" y="90487"/>
                  </a:lnTo>
                  <a:lnTo>
                    <a:pt x="133350" y="381000"/>
                  </a:lnTo>
                  <a:lnTo>
                    <a:pt x="28575" y="709612"/>
                  </a:lnTo>
                  <a:lnTo>
                    <a:pt x="38100" y="847725"/>
                  </a:lnTo>
                  <a:cubicBezTo>
                    <a:pt x="27155" y="907922"/>
                    <a:pt x="28575" y="882363"/>
                    <a:pt x="28575" y="923925"/>
                  </a:cubicBezTo>
                  <a:lnTo>
                    <a:pt x="0" y="1133475"/>
                  </a:lnTo>
                  <a:cubicBezTo>
                    <a:pt x="1587" y="1149350"/>
                    <a:pt x="2783" y="1165269"/>
                    <a:pt x="4762" y="1181100"/>
                  </a:cubicBezTo>
                  <a:cubicBezTo>
                    <a:pt x="9786" y="1221292"/>
                    <a:pt x="9525" y="1198366"/>
                    <a:pt x="9525" y="1214437"/>
                  </a:cubicBezTo>
                  <a:lnTo>
                    <a:pt x="109537" y="1438275"/>
                  </a:lnTo>
                  <a:cubicBezTo>
                    <a:pt x="128743" y="1468455"/>
                    <a:pt x="158378" y="1519599"/>
                    <a:pt x="185737" y="1543050"/>
                  </a:cubicBezTo>
                  <a:cubicBezTo>
                    <a:pt x="202482" y="1557403"/>
                    <a:pt x="242887" y="1576387"/>
                    <a:pt x="242887" y="1576387"/>
                  </a:cubicBezTo>
                  <a:lnTo>
                    <a:pt x="361950" y="1709737"/>
                  </a:lnTo>
                  <a:cubicBezTo>
                    <a:pt x="417332" y="1744981"/>
                    <a:pt x="395823" y="1733819"/>
                    <a:pt x="423862" y="1747837"/>
                  </a:cubicBezTo>
                  <a:lnTo>
                    <a:pt x="509587" y="1752600"/>
                  </a:lnTo>
                  <a:lnTo>
                    <a:pt x="419100" y="1671637"/>
                  </a:lnTo>
                  <a:cubicBezTo>
                    <a:pt x="402927" y="1647377"/>
                    <a:pt x="387597" y="1621085"/>
                    <a:pt x="366712" y="1600200"/>
                  </a:cubicBezTo>
                  <a:cubicBezTo>
                    <a:pt x="364202" y="1597690"/>
                    <a:pt x="360362" y="1597025"/>
                    <a:pt x="357187" y="1595437"/>
                  </a:cubicBezTo>
                  <a:lnTo>
                    <a:pt x="252412" y="1533525"/>
                  </a:lnTo>
                  <a:cubicBezTo>
                    <a:pt x="207420" y="1473535"/>
                    <a:pt x="220200" y="1497673"/>
                    <a:pt x="204787" y="1466850"/>
                  </a:cubicBezTo>
                  <a:lnTo>
                    <a:pt x="100012" y="1328737"/>
                  </a:lnTo>
                  <a:cubicBezTo>
                    <a:pt x="104897" y="1265242"/>
                    <a:pt x="104775" y="1287523"/>
                    <a:pt x="104775" y="1262062"/>
                  </a:cubicBezTo>
                  <a:lnTo>
                    <a:pt x="47625" y="1123950"/>
                  </a:lnTo>
                  <a:cubicBezTo>
                    <a:pt x="76947" y="1040870"/>
                    <a:pt x="55963" y="1063224"/>
                    <a:pt x="80962" y="1038225"/>
                  </a:cubicBezTo>
                  <a:lnTo>
                    <a:pt x="66675" y="838200"/>
                  </a:lnTo>
                  <a:lnTo>
                    <a:pt x="80962" y="652462"/>
                  </a:lnTo>
                  <a:lnTo>
                    <a:pt x="152400" y="438150"/>
                  </a:lnTo>
                  <a:lnTo>
                    <a:pt x="414337" y="85725"/>
                  </a:lnTo>
                  <a:lnTo>
                    <a:pt x="623887" y="952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45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216098" y="1140616"/>
              <a:ext cx="828675" cy="1062037"/>
            </a:xfrm>
            <a:custGeom>
              <a:gdLst>
                <a:gd name="connsiteX0" fmla="*/ 42862 w 828675"/>
                <a:gd name="connsiteY0" fmla="*/ 123825 h 1062037"/>
                <a:gd name="connsiteX1" fmla="*/ 42862 w 828675"/>
                <a:gd name="connsiteY1" fmla="*/ 123825 h 1062037"/>
                <a:gd name="connsiteX2" fmla="*/ 238125 w 828675"/>
                <a:gd name="connsiteY2" fmla="*/ 276225 h 1062037"/>
                <a:gd name="connsiteX3" fmla="*/ 285750 w 828675"/>
                <a:gd name="connsiteY3" fmla="*/ 442912 h 1062037"/>
                <a:gd name="connsiteX4" fmla="*/ 342900 w 828675"/>
                <a:gd name="connsiteY4" fmla="*/ 619125 h 1062037"/>
                <a:gd name="connsiteX5" fmla="*/ 381000 w 828675"/>
                <a:gd name="connsiteY5" fmla="*/ 881062 h 1062037"/>
                <a:gd name="connsiteX6" fmla="*/ 414337 w 828675"/>
                <a:gd name="connsiteY6" fmla="*/ 1038225 h 1062037"/>
                <a:gd name="connsiteX7" fmla="*/ 500062 w 828675"/>
                <a:gd name="connsiteY7" fmla="*/ 985837 h 1062037"/>
                <a:gd name="connsiteX8" fmla="*/ 561975 w 828675"/>
                <a:gd name="connsiteY8" fmla="*/ 1062037 h 1062037"/>
                <a:gd name="connsiteX9" fmla="*/ 542925 w 828675"/>
                <a:gd name="connsiteY9" fmla="*/ 871537 h 1062037"/>
                <a:gd name="connsiteX10" fmla="*/ 633412 w 828675"/>
                <a:gd name="connsiteY10" fmla="*/ 647700 h 1062037"/>
                <a:gd name="connsiteX11" fmla="*/ 600075 w 828675"/>
                <a:gd name="connsiteY11" fmla="*/ 528637 h 1062037"/>
                <a:gd name="connsiteX12" fmla="*/ 600075 w 828675"/>
                <a:gd name="connsiteY12" fmla="*/ 395287 h 1062037"/>
                <a:gd name="connsiteX13" fmla="*/ 700087 w 828675"/>
                <a:gd name="connsiteY13" fmla="*/ 271462 h 1062037"/>
                <a:gd name="connsiteX14" fmla="*/ 828675 w 828675"/>
                <a:gd name="connsiteY14" fmla="*/ 195262 h 1062037"/>
                <a:gd name="connsiteX15" fmla="*/ 771525 w 828675"/>
                <a:gd name="connsiteY15" fmla="*/ 133350 h 1062037"/>
                <a:gd name="connsiteX16" fmla="*/ 700087 w 828675"/>
                <a:gd name="connsiteY16" fmla="*/ 90487 h 1062037"/>
                <a:gd name="connsiteX17" fmla="*/ 581025 w 828675"/>
                <a:gd name="connsiteY17" fmla="*/ 28575 h 1062037"/>
                <a:gd name="connsiteX18" fmla="*/ 514350 w 828675"/>
                <a:gd name="connsiteY18" fmla="*/ 19050 h 1062037"/>
                <a:gd name="connsiteX19" fmla="*/ 404812 w 828675"/>
                <a:gd name="connsiteY19" fmla="*/ 0 h 1062037"/>
                <a:gd name="connsiteX20" fmla="*/ 276225 w 828675"/>
                <a:gd name="connsiteY20" fmla="*/ 9525 h 1062037"/>
                <a:gd name="connsiteX21" fmla="*/ 180975 w 828675"/>
                <a:gd name="connsiteY21" fmla="*/ 19050 h 1062037"/>
                <a:gd name="connsiteX22" fmla="*/ 100012 w 828675"/>
                <a:gd name="connsiteY22" fmla="*/ 28575 h 1062037"/>
                <a:gd name="connsiteX23" fmla="*/ 0 w 828675"/>
                <a:gd name="connsiteY23" fmla="*/ 66675 h 1062037"/>
                <a:gd name="connsiteX24" fmla="*/ 42862 w 828675"/>
                <a:gd name="connsiteY24" fmla="*/ 123825 h 10620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675" h="1062037">
                  <a:moveTo>
                    <a:pt x="42862" y="123825"/>
                  </a:moveTo>
                  <a:lnTo>
                    <a:pt x="42862" y="123825"/>
                  </a:lnTo>
                  <a:lnTo>
                    <a:pt x="238125" y="276225"/>
                  </a:lnTo>
                  <a:lnTo>
                    <a:pt x="285750" y="442912"/>
                  </a:lnTo>
                  <a:lnTo>
                    <a:pt x="342900" y="619125"/>
                  </a:lnTo>
                  <a:lnTo>
                    <a:pt x="381000" y="881062"/>
                  </a:lnTo>
                  <a:lnTo>
                    <a:pt x="414337" y="1038225"/>
                  </a:lnTo>
                  <a:lnTo>
                    <a:pt x="500062" y="985837"/>
                  </a:lnTo>
                  <a:lnTo>
                    <a:pt x="561975" y="1062037"/>
                  </a:lnTo>
                  <a:lnTo>
                    <a:pt x="542925" y="871537"/>
                  </a:lnTo>
                  <a:lnTo>
                    <a:pt x="633412" y="647700"/>
                  </a:lnTo>
                  <a:lnTo>
                    <a:pt x="600075" y="528637"/>
                  </a:lnTo>
                  <a:lnTo>
                    <a:pt x="600075" y="395287"/>
                  </a:lnTo>
                  <a:lnTo>
                    <a:pt x="700087" y="271462"/>
                  </a:lnTo>
                  <a:lnTo>
                    <a:pt x="828675" y="195262"/>
                  </a:lnTo>
                  <a:lnTo>
                    <a:pt x="771525" y="133350"/>
                  </a:lnTo>
                  <a:lnTo>
                    <a:pt x="700087" y="90487"/>
                  </a:lnTo>
                  <a:lnTo>
                    <a:pt x="581025" y="28575"/>
                  </a:lnTo>
                  <a:lnTo>
                    <a:pt x="514350" y="19050"/>
                  </a:lnTo>
                  <a:lnTo>
                    <a:pt x="404812" y="0"/>
                  </a:lnTo>
                  <a:lnTo>
                    <a:pt x="276225" y="9525"/>
                  </a:lnTo>
                  <a:lnTo>
                    <a:pt x="180975" y="19050"/>
                  </a:lnTo>
                  <a:lnTo>
                    <a:pt x="100012" y="28575"/>
                  </a:lnTo>
                  <a:lnTo>
                    <a:pt x="0" y="66675"/>
                  </a:lnTo>
                  <a:lnTo>
                    <a:pt x="42862" y="1238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9BE"/>
                </a:gs>
                <a:gs pos="100000">
                  <a:srgbClr val="AD9B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3752550" y="1314600"/>
              <a:ext cx="933450" cy="1233488"/>
            </a:xfrm>
            <a:custGeom>
              <a:gdLst>
                <a:gd name="connsiteX0" fmla="*/ 852488 w 933450"/>
                <a:gd name="connsiteY0" fmla="*/ 414338 h 1233488"/>
                <a:gd name="connsiteX1" fmla="*/ 933450 w 933450"/>
                <a:gd name="connsiteY1" fmla="*/ 290513 h 1233488"/>
                <a:gd name="connsiteX2" fmla="*/ 852488 w 933450"/>
                <a:gd name="connsiteY2" fmla="*/ 157163 h 1233488"/>
                <a:gd name="connsiteX3" fmla="*/ 752475 w 933450"/>
                <a:gd name="connsiteY3" fmla="*/ 61913 h 1233488"/>
                <a:gd name="connsiteX4" fmla="*/ 628650 w 933450"/>
                <a:gd name="connsiteY4" fmla="*/ 0 h 1233488"/>
                <a:gd name="connsiteX5" fmla="*/ 495300 w 933450"/>
                <a:gd name="connsiteY5" fmla="*/ 9525 h 1233488"/>
                <a:gd name="connsiteX6" fmla="*/ 385763 w 933450"/>
                <a:gd name="connsiteY6" fmla="*/ 19050 h 1233488"/>
                <a:gd name="connsiteX7" fmla="*/ 266700 w 933450"/>
                <a:gd name="connsiteY7" fmla="*/ 80963 h 1233488"/>
                <a:gd name="connsiteX8" fmla="*/ 180975 w 933450"/>
                <a:gd name="connsiteY8" fmla="*/ 128588 h 1233488"/>
                <a:gd name="connsiteX9" fmla="*/ 161925 w 933450"/>
                <a:gd name="connsiteY9" fmla="*/ 166688 h 1233488"/>
                <a:gd name="connsiteX10" fmla="*/ 147638 w 933450"/>
                <a:gd name="connsiteY10" fmla="*/ 176213 h 1233488"/>
                <a:gd name="connsiteX11" fmla="*/ 66675 w 933450"/>
                <a:gd name="connsiteY11" fmla="*/ 233363 h 1233488"/>
                <a:gd name="connsiteX12" fmla="*/ 52388 w 933450"/>
                <a:gd name="connsiteY12" fmla="*/ 271463 h 1233488"/>
                <a:gd name="connsiteX13" fmla="*/ 38100 w 933450"/>
                <a:gd name="connsiteY13" fmla="*/ 419100 h 1233488"/>
                <a:gd name="connsiteX14" fmla="*/ 9525 w 933450"/>
                <a:gd name="connsiteY14" fmla="*/ 628650 h 1233488"/>
                <a:gd name="connsiteX15" fmla="*/ 4763 w 933450"/>
                <a:gd name="connsiteY15" fmla="*/ 700088 h 1233488"/>
                <a:gd name="connsiteX16" fmla="*/ 0 w 933450"/>
                <a:gd name="connsiteY16" fmla="*/ 800100 h 1233488"/>
                <a:gd name="connsiteX17" fmla="*/ 9525 w 933450"/>
                <a:gd name="connsiteY17" fmla="*/ 862013 h 1233488"/>
                <a:gd name="connsiteX18" fmla="*/ 104775 w 933450"/>
                <a:gd name="connsiteY18" fmla="*/ 1028700 h 1233488"/>
                <a:gd name="connsiteX19" fmla="*/ 219075 w 933450"/>
                <a:gd name="connsiteY19" fmla="*/ 1128713 h 1233488"/>
                <a:gd name="connsiteX20" fmla="*/ 257175 w 933450"/>
                <a:gd name="connsiteY20" fmla="*/ 1152525 h 1233488"/>
                <a:gd name="connsiteX21" fmla="*/ 280988 w 933450"/>
                <a:gd name="connsiteY21" fmla="*/ 1171575 h 1233488"/>
                <a:gd name="connsiteX22" fmla="*/ 390525 w 933450"/>
                <a:gd name="connsiteY22" fmla="*/ 1209675 h 1233488"/>
                <a:gd name="connsiteX23" fmla="*/ 428625 w 933450"/>
                <a:gd name="connsiteY23" fmla="*/ 1223963 h 1233488"/>
                <a:gd name="connsiteX24" fmla="*/ 447675 w 933450"/>
                <a:gd name="connsiteY24" fmla="*/ 1233488 h 1233488"/>
                <a:gd name="connsiteX25" fmla="*/ 528638 w 933450"/>
                <a:gd name="connsiteY25" fmla="*/ 1228725 h 1233488"/>
                <a:gd name="connsiteX26" fmla="*/ 571500 w 933450"/>
                <a:gd name="connsiteY26" fmla="*/ 1195388 h 1233488"/>
                <a:gd name="connsiteX27" fmla="*/ 523875 w 933450"/>
                <a:gd name="connsiteY27" fmla="*/ 1138238 h 1233488"/>
                <a:gd name="connsiteX28" fmla="*/ 528638 w 933450"/>
                <a:gd name="connsiteY28" fmla="*/ 1019175 h 1233488"/>
                <a:gd name="connsiteX29" fmla="*/ 585788 w 933450"/>
                <a:gd name="connsiteY29" fmla="*/ 928688 h 1233488"/>
                <a:gd name="connsiteX30" fmla="*/ 566738 w 933450"/>
                <a:gd name="connsiteY30" fmla="*/ 895350 h 1233488"/>
                <a:gd name="connsiteX31" fmla="*/ 438150 w 933450"/>
                <a:gd name="connsiteY31" fmla="*/ 876300 h 1233488"/>
                <a:gd name="connsiteX32" fmla="*/ 338138 w 933450"/>
                <a:gd name="connsiteY32" fmla="*/ 823913 h 1233488"/>
                <a:gd name="connsiteX33" fmla="*/ 366713 w 933450"/>
                <a:gd name="connsiteY33" fmla="*/ 681038 h 1233488"/>
                <a:gd name="connsiteX34" fmla="*/ 404813 w 933450"/>
                <a:gd name="connsiteY34" fmla="*/ 614363 h 1233488"/>
                <a:gd name="connsiteX35" fmla="*/ 500063 w 933450"/>
                <a:gd name="connsiteY35" fmla="*/ 581025 h 1233488"/>
                <a:gd name="connsiteX36" fmla="*/ 542925 w 933450"/>
                <a:gd name="connsiteY36" fmla="*/ 566738 h 1233488"/>
                <a:gd name="connsiteX37" fmla="*/ 485775 w 933450"/>
                <a:gd name="connsiteY37" fmla="*/ 509588 h 1233488"/>
                <a:gd name="connsiteX38" fmla="*/ 485775 w 933450"/>
                <a:gd name="connsiteY38" fmla="*/ 452438 h 1233488"/>
                <a:gd name="connsiteX39" fmla="*/ 504825 w 933450"/>
                <a:gd name="connsiteY39" fmla="*/ 285750 h 1233488"/>
                <a:gd name="connsiteX40" fmla="*/ 557213 w 933450"/>
                <a:gd name="connsiteY40" fmla="*/ 171450 h 1233488"/>
                <a:gd name="connsiteX41" fmla="*/ 671513 w 933450"/>
                <a:gd name="connsiteY41" fmla="*/ 176213 h 1233488"/>
                <a:gd name="connsiteX42" fmla="*/ 719138 w 933450"/>
                <a:gd name="connsiteY42" fmla="*/ 204788 h 1233488"/>
                <a:gd name="connsiteX43" fmla="*/ 738188 w 933450"/>
                <a:gd name="connsiteY43" fmla="*/ 214313 h 1233488"/>
                <a:gd name="connsiteX44" fmla="*/ 795338 w 933450"/>
                <a:gd name="connsiteY44" fmla="*/ 285750 h 1233488"/>
                <a:gd name="connsiteX45" fmla="*/ 823913 w 933450"/>
                <a:gd name="connsiteY45" fmla="*/ 338138 h 1233488"/>
                <a:gd name="connsiteX46" fmla="*/ 852488 w 933450"/>
                <a:gd name="connsiteY46" fmla="*/ 414338 h 1233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233488">
                  <a:moveTo>
                    <a:pt x="852488" y="414338"/>
                  </a:moveTo>
                  <a:lnTo>
                    <a:pt x="933450" y="290513"/>
                  </a:lnTo>
                  <a:lnTo>
                    <a:pt x="852488" y="157163"/>
                  </a:lnTo>
                  <a:lnTo>
                    <a:pt x="752475" y="61913"/>
                  </a:lnTo>
                  <a:lnTo>
                    <a:pt x="628650" y="0"/>
                  </a:lnTo>
                  <a:lnTo>
                    <a:pt x="495300" y="9525"/>
                  </a:lnTo>
                  <a:lnTo>
                    <a:pt x="385763" y="19050"/>
                  </a:lnTo>
                  <a:lnTo>
                    <a:pt x="266700" y="80963"/>
                  </a:lnTo>
                  <a:lnTo>
                    <a:pt x="180975" y="128588"/>
                  </a:lnTo>
                  <a:cubicBezTo>
                    <a:pt x="174625" y="141288"/>
                    <a:pt x="170068" y="155056"/>
                    <a:pt x="161925" y="166688"/>
                  </a:cubicBezTo>
                  <a:cubicBezTo>
                    <a:pt x="158643" y="171377"/>
                    <a:pt x="147638" y="176213"/>
                    <a:pt x="147638" y="176213"/>
                  </a:cubicBezTo>
                  <a:lnTo>
                    <a:pt x="66675" y="233363"/>
                  </a:lnTo>
                  <a:lnTo>
                    <a:pt x="52388" y="271463"/>
                  </a:lnTo>
                  <a:lnTo>
                    <a:pt x="38100" y="419100"/>
                  </a:lnTo>
                  <a:lnTo>
                    <a:pt x="9525" y="628650"/>
                  </a:lnTo>
                  <a:cubicBezTo>
                    <a:pt x="3711" y="680980"/>
                    <a:pt x="4763" y="657137"/>
                    <a:pt x="4763" y="700088"/>
                  </a:cubicBezTo>
                  <a:lnTo>
                    <a:pt x="0" y="800100"/>
                  </a:lnTo>
                  <a:cubicBezTo>
                    <a:pt x="10093" y="855612"/>
                    <a:pt x="9525" y="834739"/>
                    <a:pt x="9525" y="862013"/>
                  </a:cubicBezTo>
                  <a:lnTo>
                    <a:pt x="104775" y="1028700"/>
                  </a:lnTo>
                  <a:lnTo>
                    <a:pt x="219075" y="1128713"/>
                  </a:lnTo>
                  <a:cubicBezTo>
                    <a:pt x="231775" y="1136650"/>
                    <a:pt x="245584" y="1143042"/>
                    <a:pt x="257175" y="1152525"/>
                  </a:cubicBezTo>
                  <a:cubicBezTo>
                    <a:pt x="283563" y="1174115"/>
                    <a:pt x="259447" y="1171575"/>
                    <a:pt x="280988" y="1171575"/>
                  </a:cubicBezTo>
                  <a:lnTo>
                    <a:pt x="390525" y="1209675"/>
                  </a:lnTo>
                  <a:lnTo>
                    <a:pt x="428625" y="1223963"/>
                  </a:lnTo>
                  <a:cubicBezTo>
                    <a:pt x="445826" y="1230218"/>
                    <a:pt x="439014" y="1224825"/>
                    <a:pt x="447675" y="1233488"/>
                  </a:cubicBezTo>
                  <a:lnTo>
                    <a:pt x="528638" y="1228725"/>
                  </a:lnTo>
                  <a:lnTo>
                    <a:pt x="571500" y="1195388"/>
                  </a:lnTo>
                  <a:lnTo>
                    <a:pt x="523875" y="1138238"/>
                  </a:lnTo>
                  <a:lnTo>
                    <a:pt x="528638" y="1019175"/>
                  </a:lnTo>
                  <a:lnTo>
                    <a:pt x="585788" y="928688"/>
                  </a:lnTo>
                  <a:lnTo>
                    <a:pt x="566738" y="895350"/>
                  </a:lnTo>
                  <a:lnTo>
                    <a:pt x="438150" y="876300"/>
                  </a:lnTo>
                  <a:lnTo>
                    <a:pt x="338138" y="823913"/>
                  </a:lnTo>
                  <a:lnTo>
                    <a:pt x="366713" y="681038"/>
                  </a:lnTo>
                  <a:lnTo>
                    <a:pt x="404813" y="614363"/>
                  </a:lnTo>
                  <a:lnTo>
                    <a:pt x="500063" y="581025"/>
                  </a:lnTo>
                  <a:lnTo>
                    <a:pt x="542925" y="566738"/>
                  </a:lnTo>
                  <a:lnTo>
                    <a:pt x="485775" y="509588"/>
                  </a:lnTo>
                  <a:lnTo>
                    <a:pt x="485775" y="452438"/>
                  </a:lnTo>
                  <a:lnTo>
                    <a:pt x="504825" y="285750"/>
                  </a:lnTo>
                  <a:lnTo>
                    <a:pt x="557213" y="171450"/>
                  </a:lnTo>
                  <a:lnTo>
                    <a:pt x="671513" y="176213"/>
                  </a:lnTo>
                  <a:cubicBezTo>
                    <a:pt x="687388" y="185738"/>
                    <a:pt x="703064" y="195603"/>
                    <a:pt x="719138" y="204788"/>
                  </a:cubicBezTo>
                  <a:cubicBezTo>
                    <a:pt x="725302" y="208310"/>
                    <a:pt x="738188" y="214313"/>
                    <a:pt x="738188" y="214313"/>
                  </a:cubicBezTo>
                  <a:lnTo>
                    <a:pt x="795338" y="285750"/>
                  </a:lnTo>
                  <a:cubicBezTo>
                    <a:pt x="816212" y="332716"/>
                    <a:pt x="803332" y="317557"/>
                    <a:pt x="823913" y="338138"/>
                  </a:cubicBezTo>
                  <a:lnTo>
                    <a:pt x="852488" y="4143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A780"/>
                </a:gs>
                <a:gs pos="100000">
                  <a:srgbClr val="4A280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197438" y="1453689"/>
              <a:ext cx="481244" cy="1195388"/>
            </a:xfrm>
            <a:custGeom>
              <a:gdLst>
                <a:gd name="connsiteX0" fmla="*/ 471719 w 481244"/>
                <a:gd name="connsiteY0" fmla="*/ 600075 h 1195388"/>
                <a:gd name="connsiteX1" fmla="*/ 428856 w 481244"/>
                <a:gd name="connsiteY1" fmla="*/ 419100 h 1195388"/>
                <a:gd name="connsiteX2" fmla="*/ 405044 w 481244"/>
                <a:gd name="connsiteY2" fmla="*/ 280988 h 1195388"/>
                <a:gd name="connsiteX3" fmla="*/ 305031 w 481244"/>
                <a:gd name="connsiteY3" fmla="*/ 85725 h 1195388"/>
                <a:gd name="connsiteX4" fmla="*/ 209781 w 481244"/>
                <a:gd name="connsiteY4" fmla="*/ 19050 h 1195388"/>
                <a:gd name="connsiteX5" fmla="*/ 105006 w 481244"/>
                <a:gd name="connsiteY5" fmla="*/ 0 h 1195388"/>
                <a:gd name="connsiteX6" fmla="*/ 19281 w 481244"/>
                <a:gd name="connsiteY6" fmla="*/ 104775 h 1195388"/>
                <a:gd name="connsiteX7" fmla="*/ 19281 w 481244"/>
                <a:gd name="connsiteY7" fmla="*/ 104775 h 1195388"/>
                <a:gd name="connsiteX8" fmla="*/ 231 w 481244"/>
                <a:gd name="connsiteY8" fmla="*/ 142875 h 1195388"/>
                <a:gd name="connsiteX9" fmla="*/ 4994 w 481244"/>
                <a:gd name="connsiteY9" fmla="*/ 157163 h 1195388"/>
                <a:gd name="connsiteX10" fmla="*/ 9756 w 481244"/>
                <a:gd name="connsiteY10" fmla="*/ 176213 h 1195388"/>
                <a:gd name="connsiteX11" fmla="*/ 24044 w 481244"/>
                <a:gd name="connsiteY11" fmla="*/ 209550 h 1195388"/>
                <a:gd name="connsiteX12" fmla="*/ 66906 w 481244"/>
                <a:gd name="connsiteY12" fmla="*/ 300038 h 1195388"/>
                <a:gd name="connsiteX13" fmla="*/ 105006 w 481244"/>
                <a:gd name="connsiteY13" fmla="*/ 338138 h 1195388"/>
                <a:gd name="connsiteX14" fmla="*/ 124056 w 481244"/>
                <a:gd name="connsiteY14" fmla="*/ 366713 h 1195388"/>
                <a:gd name="connsiteX15" fmla="*/ 205019 w 481244"/>
                <a:gd name="connsiteY15" fmla="*/ 442913 h 1195388"/>
                <a:gd name="connsiteX16" fmla="*/ 219306 w 481244"/>
                <a:gd name="connsiteY16" fmla="*/ 481013 h 1195388"/>
                <a:gd name="connsiteX17" fmla="*/ 228831 w 481244"/>
                <a:gd name="connsiteY17" fmla="*/ 514350 h 1195388"/>
                <a:gd name="connsiteX18" fmla="*/ 228831 w 481244"/>
                <a:gd name="connsiteY18" fmla="*/ 547688 h 1195388"/>
                <a:gd name="connsiteX19" fmla="*/ 200256 w 481244"/>
                <a:gd name="connsiteY19" fmla="*/ 671513 h 1195388"/>
                <a:gd name="connsiteX20" fmla="*/ 57381 w 481244"/>
                <a:gd name="connsiteY20" fmla="*/ 752475 h 1195388"/>
                <a:gd name="connsiteX21" fmla="*/ 38331 w 481244"/>
                <a:gd name="connsiteY21" fmla="*/ 800100 h 1195388"/>
                <a:gd name="connsiteX22" fmla="*/ 4994 w 481244"/>
                <a:gd name="connsiteY22" fmla="*/ 871538 h 1195388"/>
                <a:gd name="connsiteX23" fmla="*/ 14519 w 481244"/>
                <a:gd name="connsiteY23" fmla="*/ 933450 h 1195388"/>
                <a:gd name="connsiteX24" fmla="*/ 43094 w 481244"/>
                <a:gd name="connsiteY24" fmla="*/ 985838 h 1195388"/>
                <a:gd name="connsiteX25" fmla="*/ 71669 w 481244"/>
                <a:gd name="connsiteY25" fmla="*/ 1028700 h 1195388"/>
                <a:gd name="connsiteX26" fmla="*/ 85956 w 481244"/>
                <a:gd name="connsiteY26" fmla="*/ 1047750 h 1195388"/>
                <a:gd name="connsiteX27" fmla="*/ 90719 w 481244"/>
                <a:gd name="connsiteY27" fmla="*/ 1062038 h 1195388"/>
                <a:gd name="connsiteX28" fmla="*/ 162156 w 481244"/>
                <a:gd name="connsiteY28" fmla="*/ 1114425 h 1195388"/>
                <a:gd name="connsiteX29" fmla="*/ 190731 w 481244"/>
                <a:gd name="connsiteY29" fmla="*/ 1147763 h 1195388"/>
                <a:gd name="connsiteX30" fmla="*/ 209781 w 481244"/>
                <a:gd name="connsiteY30" fmla="*/ 1166813 h 1195388"/>
                <a:gd name="connsiteX31" fmla="*/ 271694 w 481244"/>
                <a:gd name="connsiteY31" fmla="*/ 1195388 h 1195388"/>
                <a:gd name="connsiteX32" fmla="*/ 314556 w 481244"/>
                <a:gd name="connsiteY32" fmla="*/ 1190625 h 1195388"/>
                <a:gd name="connsiteX33" fmla="*/ 385994 w 481244"/>
                <a:gd name="connsiteY33" fmla="*/ 1162050 h 1195388"/>
                <a:gd name="connsiteX34" fmla="*/ 438381 w 481244"/>
                <a:gd name="connsiteY34" fmla="*/ 1076325 h 1195388"/>
                <a:gd name="connsiteX35" fmla="*/ 447906 w 481244"/>
                <a:gd name="connsiteY35" fmla="*/ 1000125 h 1195388"/>
                <a:gd name="connsiteX36" fmla="*/ 462194 w 481244"/>
                <a:gd name="connsiteY36" fmla="*/ 919163 h 1195388"/>
                <a:gd name="connsiteX37" fmla="*/ 471719 w 481244"/>
                <a:gd name="connsiteY37" fmla="*/ 847725 h 1195388"/>
                <a:gd name="connsiteX38" fmla="*/ 481244 w 481244"/>
                <a:gd name="connsiteY38" fmla="*/ 766763 h 1195388"/>
                <a:gd name="connsiteX39" fmla="*/ 481244 w 481244"/>
                <a:gd name="connsiteY39" fmla="*/ 700088 h 1195388"/>
                <a:gd name="connsiteX40" fmla="*/ 471719 w 481244"/>
                <a:gd name="connsiteY40" fmla="*/ 600075 h 11953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1244" h="1195388">
                  <a:moveTo>
                    <a:pt x="471719" y="600075"/>
                  </a:moveTo>
                  <a:lnTo>
                    <a:pt x="428856" y="419100"/>
                  </a:lnTo>
                  <a:lnTo>
                    <a:pt x="405044" y="280988"/>
                  </a:lnTo>
                  <a:lnTo>
                    <a:pt x="305031" y="85725"/>
                  </a:lnTo>
                  <a:lnTo>
                    <a:pt x="209781" y="19050"/>
                  </a:lnTo>
                  <a:lnTo>
                    <a:pt x="105006" y="0"/>
                  </a:lnTo>
                  <a:lnTo>
                    <a:pt x="19281" y="104775"/>
                  </a:lnTo>
                  <a:lnTo>
                    <a:pt x="19281" y="104775"/>
                  </a:lnTo>
                  <a:cubicBezTo>
                    <a:pt x="12931" y="117475"/>
                    <a:pt x="3967" y="129176"/>
                    <a:pt x="231" y="142875"/>
                  </a:cubicBezTo>
                  <a:cubicBezTo>
                    <a:pt x="-1090" y="147718"/>
                    <a:pt x="3615" y="152336"/>
                    <a:pt x="4994" y="157163"/>
                  </a:cubicBezTo>
                  <a:cubicBezTo>
                    <a:pt x="6792" y="163457"/>
                    <a:pt x="7686" y="170003"/>
                    <a:pt x="9756" y="176213"/>
                  </a:cubicBezTo>
                  <a:cubicBezTo>
                    <a:pt x="15178" y="192479"/>
                    <a:pt x="17709" y="196881"/>
                    <a:pt x="24044" y="209550"/>
                  </a:cubicBezTo>
                  <a:lnTo>
                    <a:pt x="66906" y="300038"/>
                  </a:lnTo>
                  <a:cubicBezTo>
                    <a:pt x="79606" y="312738"/>
                    <a:pt x="93317" y="324501"/>
                    <a:pt x="105006" y="338138"/>
                  </a:cubicBezTo>
                  <a:cubicBezTo>
                    <a:pt x="112456" y="346830"/>
                    <a:pt x="124056" y="366713"/>
                    <a:pt x="124056" y="366713"/>
                  </a:cubicBezTo>
                  <a:lnTo>
                    <a:pt x="205019" y="442913"/>
                  </a:lnTo>
                  <a:cubicBezTo>
                    <a:pt x="209781" y="455613"/>
                    <a:pt x="214744" y="468240"/>
                    <a:pt x="219306" y="481013"/>
                  </a:cubicBezTo>
                  <a:cubicBezTo>
                    <a:pt x="229333" y="509089"/>
                    <a:pt x="228831" y="499865"/>
                    <a:pt x="228831" y="514350"/>
                  </a:cubicBezTo>
                  <a:lnTo>
                    <a:pt x="228831" y="547688"/>
                  </a:lnTo>
                  <a:lnTo>
                    <a:pt x="200256" y="671513"/>
                  </a:lnTo>
                  <a:lnTo>
                    <a:pt x="57381" y="752475"/>
                  </a:lnTo>
                  <a:lnTo>
                    <a:pt x="38331" y="800100"/>
                  </a:lnTo>
                  <a:lnTo>
                    <a:pt x="4994" y="871538"/>
                  </a:lnTo>
                  <a:cubicBezTo>
                    <a:pt x="15897" y="920599"/>
                    <a:pt x="14519" y="899764"/>
                    <a:pt x="14519" y="933450"/>
                  </a:cubicBezTo>
                  <a:lnTo>
                    <a:pt x="43094" y="985838"/>
                  </a:lnTo>
                  <a:cubicBezTo>
                    <a:pt x="52619" y="1000125"/>
                    <a:pt x="61895" y="1014582"/>
                    <a:pt x="71669" y="1028700"/>
                  </a:cubicBezTo>
                  <a:cubicBezTo>
                    <a:pt x="76187" y="1035226"/>
                    <a:pt x="82018" y="1040858"/>
                    <a:pt x="85956" y="1047750"/>
                  </a:cubicBezTo>
                  <a:cubicBezTo>
                    <a:pt x="88447" y="1052109"/>
                    <a:pt x="90719" y="1062038"/>
                    <a:pt x="90719" y="1062038"/>
                  </a:cubicBezTo>
                  <a:lnTo>
                    <a:pt x="162156" y="1114425"/>
                  </a:lnTo>
                  <a:cubicBezTo>
                    <a:pt x="171681" y="1125538"/>
                    <a:pt x="180886" y="1136933"/>
                    <a:pt x="190731" y="1147763"/>
                  </a:cubicBezTo>
                  <a:cubicBezTo>
                    <a:pt x="196772" y="1154408"/>
                    <a:pt x="209781" y="1166813"/>
                    <a:pt x="209781" y="1166813"/>
                  </a:cubicBezTo>
                  <a:lnTo>
                    <a:pt x="271694" y="1195388"/>
                  </a:lnTo>
                  <a:lnTo>
                    <a:pt x="314556" y="1190625"/>
                  </a:lnTo>
                  <a:lnTo>
                    <a:pt x="385994" y="1162050"/>
                  </a:lnTo>
                  <a:lnTo>
                    <a:pt x="438381" y="1076325"/>
                  </a:lnTo>
                  <a:cubicBezTo>
                    <a:pt x="443397" y="1006109"/>
                    <a:pt x="433180" y="1029580"/>
                    <a:pt x="447906" y="1000125"/>
                  </a:cubicBezTo>
                  <a:lnTo>
                    <a:pt x="462194" y="919163"/>
                  </a:lnTo>
                  <a:cubicBezTo>
                    <a:pt x="471944" y="850916"/>
                    <a:pt x="471719" y="874939"/>
                    <a:pt x="471719" y="847725"/>
                  </a:cubicBezTo>
                  <a:lnTo>
                    <a:pt x="481244" y="766763"/>
                  </a:lnTo>
                  <a:lnTo>
                    <a:pt x="481244" y="700088"/>
                  </a:lnTo>
                  <a:lnTo>
                    <a:pt x="471719" y="600075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169995" y="1429656"/>
              <a:ext cx="333375" cy="481013"/>
            </a:xfrm>
            <a:custGeom>
              <a:gdLst>
                <a:gd name="connsiteX0" fmla="*/ 266700 w 333375"/>
                <a:gd name="connsiteY0" fmla="*/ 481013 h 481013"/>
                <a:gd name="connsiteX1" fmla="*/ 138112 w 333375"/>
                <a:gd name="connsiteY1" fmla="*/ 409575 h 481013"/>
                <a:gd name="connsiteX2" fmla="*/ 52387 w 333375"/>
                <a:gd name="connsiteY2" fmla="*/ 404813 h 481013"/>
                <a:gd name="connsiteX3" fmla="*/ 19050 w 333375"/>
                <a:gd name="connsiteY3" fmla="*/ 347663 h 481013"/>
                <a:gd name="connsiteX4" fmla="*/ 0 w 333375"/>
                <a:gd name="connsiteY4" fmla="*/ 252413 h 481013"/>
                <a:gd name="connsiteX5" fmla="*/ 4762 w 333375"/>
                <a:gd name="connsiteY5" fmla="*/ 180975 h 481013"/>
                <a:gd name="connsiteX6" fmla="*/ 57150 w 333375"/>
                <a:gd name="connsiteY6" fmla="*/ 52388 h 481013"/>
                <a:gd name="connsiteX7" fmla="*/ 119062 w 333375"/>
                <a:gd name="connsiteY7" fmla="*/ 0 h 481013"/>
                <a:gd name="connsiteX8" fmla="*/ 214312 w 333375"/>
                <a:gd name="connsiteY8" fmla="*/ 4763 h 481013"/>
                <a:gd name="connsiteX9" fmla="*/ 304800 w 333375"/>
                <a:gd name="connsiteY9" fmla="*/ 33338 h 481013"/>
                <a:gd name="connsiteX10" fmla="*/ 333375 w 333375"/>
                <a:gd name="connsiteY10" fmla="*/ 104775 h 481013"/>
                <a:gd name="connsiteX11" fmla="*/ 266700 w 333375"/>
                <a:gd name="connsiteY11" fmla="*/ 104775 h 481013"/>
                <a:gd name="connsiteX12" fmla="*/ 185737 w 333375"/>
                <a:gd name="connsiteY12" fmla="*/ 109538 h 481013"/>
                <a:gd name="connsiteX13" fmla="*/ 104775 w 333375"/>
                <a:gd name="connsiteY13" fmla="*/ 147638 h 481013"/>
                <a:gd name="connsiteX14" fmla="*/ 85725 w 333375"/>
                <a:gd name="connsiteY14" fmla="*/ 171450 h 481013"/>
                <a:gd name="connsiteX15" fmla="*/ 66675 w 333375"/>
                <a:gd name="connsiteY15" fmla="*/ 238125 h 481013"/>
                <a:gd name="connsiteX16" fmla="*/ 85725 w 333375"/>
                <a:gd name="connsiteY16" fmla="*/ 304800 h 481013"/>
                <a:gd name="connsiteX17" fmla="*/ 138112 w 333375"/>
                <a:gd name="connsiteY17" fmla="*/ 404813 h 481013"/>
                <a:gd name="connsiteX18" fmla="*/ 266700 w 333375"/>
                <a:gd name="connsiteY18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375" h="481013">
                  <a:moveTo>
                    <a:pt x="266700" y="481013"/>
                  </a:moveTo>
                  <a:lnTo>
                    <a:pt x="138112" y="409575"/>
                  </a:lnTo>
                  <a:lnTo>
                    <a:pt x="52387" y="404813"/>
                  </a:lnTo>
                  <a:lnTo>
                    <a:pt x="19050" y="347663"/>
                  </a:lnTo>
                  <a:lnTo>
                    <a:pt x="0" y="252413"/>
                  </a:lnTo>
                  <a:lnTo>
                    <a:pt x="4762" y="180975"/>
                  </a:lnTo>
                  <a:lnTo>
                    <a:pt x="57150" y="52388"/>
                  </a:lnTo>
                  <a:lnTo>
                    <a:pt x="119062" y="0"/>
                  </a:lnTo>
                  <a:lnTo>
                    <a:pt x="214312" y="4763"/>
                  </a:lnTo>
                  <a:lnTo>
                    <a:pt x="304800" y="33338"/>
                  </a:lnTo>
                  <a:lnTo>
                    <a:pt x="333375" y="104775"/>
                  </a:lnTo>
                  <a:lnTo>
                    <a:pt x="266700" y="104775"/>
                  </a:lnTo>
                  <a:lnTo>
                    <a:pt x="185737" y="109538"/>
                  </a:lnTo>
                  <a:lnTo>
                    <a:pt x="104775" y="147638"/>
                  </a:lnTo>
                  <a:lnTo>
                    <a:pt x="85725" y="171450"/>
                  </a:lnTo>
                  <a:lnTo>
                    <a:pt x="66675" y="238125"/>
                  </a:lnTo>
                  <a:lnTo>
                    <a:pt x="85725" y="304800"/>
                  </a:lnTo>
                  <a:lnTo>
                    <a:pt x="138112" y="404813"/>
                  </a:lnTo>
                  <a:lnTo>
                    <a:pt x="26670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062898" y="1841211"/>
              <a:ext cx="384685" cy="357990"/>
              <a:chOff x="1524877" y="1170773"/>
              <a:chExt cx="384685" cy="357990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1524877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1597997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639012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олилиния 41"/>
            <p:cNvSpPr/>
            <p:nvPr/>
          </p:nvSpPr>
          <p:spPr>
            <a:xfrm>
              <a:off x="4788420" y="1329577"/>
              <a:ext cx="690580" cy="1223963"/>
            </a:xfrm>
            <a:custGeom>
              <a:gdLst>
                <a:gd name="connsiteX0" fmla="*/ 61912 w 690580"/>
                <a:gd name="connsiteY0" fmla="*/ 409575 h 1223963"/>
                <a:gd name="connsiteX1" fmla="*/ 0 w 690580"/>
                <a:gd name="connsiteY1" fmla="*/ 276225 h 1223963"/>
                <a:gd name="connsiteX2" fmla="*/ 38100 w 690580"/>
                <a:gd name="connsiteY2" fmla="*/ 123825 h 1223963"/>
                <a:gd name="connsiteX3" fmla="*/ 152400 w 690580"/>
                <a:gd name="connsiteY3" fmla="*/ 28575 h 1223963"/>
                <a:gd name="connsiteX4" fmla="*/ 328612 w 690580"/>
                <a:gd name="connsiteY4" fmla="*/ 0 h 1223963"/>
                <a:gd name="connsiteX5" fmla="*/ 371475 w 690580"/>
                <a:gd name="connsiteY5" fmla="*/ 4763 h 1223963"/>
                <a:gd name="connsiteX6" fmla="*/ 400050 w 690580"/>
                <a:gd name="connsiteY6" fmla="*/ 19050 h 1223963"/>
                <a:gd name="connsiteX7" fmla="*/ 509587 w 690580"/>
                <a:gd name="connsiteY7" fmla="*/ 71438 h 1223963"/>
                <a:gd name="connsiteX8" fmla="*/ 552450 w 690580"/>
                <a:gd name="connsiteY8" fmla="*/ 104775 h 1223963"/>
                <a:gd name="connsiteX9" fmla="*/ 638175 w 690580"/>
                <a:gd name="connsiteY9" fmla="*/ 247650 h 1223963"/>
                <a:gd name="connsiteX10" fmla="*/ 671512 w 690580"/>
                <a:gd name="connsiteY10" fmla="*/ 485775 h 1223963"/>
                <a:gd name="connsiteX11" fmla="*/ 685800 w 690580"/>
                <a:gd name="connsiteY11" fmla="*/ 681038 h 1223963"/>
                <a:gd name="connsiteX12" fmla="*/ 690562 w 690580"/>
                <a:gd name="connsiteY12" fmla="*/ 752475 h 1223963"/>
                <a:gd name="connsiteX13" fmla="*/ 681037 w 690580"/>
                <a:gd name="connsiteY13" fmla="*/ 885825 h 1223963"/>
                <a:gd name="connsiteX14" fmla="*/ 633412 w 690580"/>
                <a:gd name="connsiteY14" fmla="*/ 1052513 h 1223963"/>
                <a:gd name="connsiteX15" fmla="*/ 595312 w 690580"/>
                <a:gd name="connsiteY15" fmla="*/ 1104900 h 1223963"/>
                <a:gd name="connsiteX16" fmla="*/ 538162 w 690580"/>
                <a:gd name="connsiteY16" fmla="*/ 1152525 h 1223963"/>
                <a:gd name="connsiteX17" fmla="*/ 485775 w 690580"/>
                <a:gd name="connsiteY17" fmla="*/ 1185863 h 1223963"/>
                <a:gd name="connsiteX18" fmla="*/ 385762 w 690580"/>
                <a:gd name="connsiteY18" fmla="*/ 1223963 h 1223963"/>
                <a:gd name="connsiteX19" fmla="*/ 304800 w 690580"/>
                <a:gd name="connsiteY19" fmla="*/ 1209675 h 1223963"/>
                <a:gd name="connsiteX20" fmla="*/ 280987 w 690580"/>
                <a:gd name="connsiteY20" fmla="*/ 1114425 h 1223963"/>
                <a:gd name="connsiteX21" fmla="*/ 309562 w 690580"/>
                <a:gd name="connsiteY21" fmla="*/ 942975 h 1223963"/>
                <a:gd name="connsiteX22" fmla="*/ 295275 w 690580"/>
                <a:gd name="connsiteY22" fmla="*/ 876300 h 1223963"/>
                <a:gd name="connsiteX23" fmla="*/ 395287 w 690580"/>
                <a:gd name="connsiteY23" fmla="*/ 838200 h 1223963"/>
                <a:gd name="connsiteX24" fmla="*/ 471487 w 690580"/>
                <a:gd name="connsiteY24" fmla="*/ 762000 h 1223963"/>
                <a:gd name="connsiteX25" fmla="*/ 442912 w 690580"/>
                <a:gd name="connsiteY25" fmla="*/ 657225 h 1223963"/>
                <a:gd name="connsiteX26" fmla="*/ 419100 w 690580"/>
                <a:gd name="connsiteY26" fmla="*/ 619125 h 1223963"/>
                <a:gd name="connsiteX27" fmla="*/ 414337 w 690580"/>
                <a:gd name="connsiteY27" fmla="*/ 604838 h 1223963"/>
                <a:gd name="connsiteX28" fmla="*/ 400050 w 690580"/>
                <a:gd name="connsiteY28" fmla="*/ 600075 h 1223963"/>
                <a:gd name="connsiteX29" fmla="*/ 385762 w 690580"/>
                <a:gd name="connsiteY29" fmla="*/ 590550 h 1223963"/>
                <a:gd name="connsiteX30" fmla="*/ 376237 w 690580"/>
                <a:gd name="connsiteY30" fmla="*/ 585788 h 1223963"/>
                <a:gd name="connsiteX31" fmla="*/ 376237 w 690580"/>
                <a:gd name="connsiteY31" fmla="*/ 585788 h 1223963"/>
                <a:gd name="connsiteX32" fmla="*/ 314325 w 690580"/>
                <a:gd name="connsiteY32" fmla="*/ 523875 h 1223963"/>
                <a:gd name="connsiteX33" fmla="*/ 328612 w 690580"/>
                <a:gd name="connsiteY33" fmla="*/ 485775 h 1223963"/>
                <a:gd name="connsiteX34" fmla="*/ 357187 w 690580"/>
                <a:gd name="connsiteY34" fmla="*/ 390525 h 1223963"/>
                <a:gd name="connsiteX35" fmla="*/ 385762 w 690580"/>
                <a:gd name="connsiteY35" fmla="*/ 276225 h 1223963"/>
                <a:gd name="connsiteX36" fmla="*/ 385762 w 690580"/>
                <a:gd name="connsiteY36" fmla="*/ 185738 h 1223963"/>
                <a:gd name="connsiteX37" fmla="*/ 271462 w 690580"/>
                <a:gd name="connsiteY37" fmla="*/ 166688 h 1223963"/>
                <a:gd name="connsiteX38" fmla="*/ 214312 w 690580"/>
                <a:gd name="connsiteY38" fmla="*/ 180975 h 1223963"/>
                <a:gd name="connsiteX39" fmla="*/ 123825 w 690580"/>
                <a:gd name="connsiteY39" fmla="*/ 285750 h 1223963"/>
                <a:gd name="connsiteX40" fmla="*/ 61912 w 690580"/>
                <a:gd name="connsiteY40" fmla="*/ 409575 h 12239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0580" h="1223963">
                  <a:moveTo>
                    <a:pt x="61912" y="409575"/>
                  </a:moveTo>
                  <a:lnTo>
                    <a:pt x="0" y="276225"/>
                  </a:lnTo>
                  <a:lnTo>
                    <a:pt x="38100" y="123825"/>
                  </a:lnTo>
                  <a:lnTo>
                    <a:pt x="152400" y="28575"/>
                  </a:lnTo>
                  <a:lnTo>
                    <a:pt x="328612" y="0"/>
                  </a:lnTo>
                  <a:cubicBezTo>
                    <a:pt x="342900" y="1588"/>
                    <a:pt x="357585" y="1059"/>
                    <a:pt x="371475" y="4763"/>
                  </a:cubicBezTo>
                  <a:cubicBezTo>
                    <a:pt x="381765" y="7507"/>
                    <a:pt x="400050" y="19050"/>
                    <a:pt x="400050" y="19050"/>
                  </a:cubicBezTo>
                  <a:lnTo>
                    <a:pt x="509587" y="71438"/>
                  </a:lnTo>
                  <a:lnTo>
                    <a:pt x="552450" y="104775"/>
                  </a:lnTo>
                  <a:lnTo>
                    <a:pt x="638175" y="247650"/>
                  </a:lnTo>
                  <a:lnTo>
                    <a:pt x="671512" y="485775"/>
                  </a:lnTo>
                  <a:lnTo>
                    <a:pt x="685800" y="681038"/>
                  </a:lnTo>
                  <a:cubicBezTo>
                    <a:pt x="691137" y="739749"/>
                    <a:pt x="690562" y="715891"/>
                    <a:pt x="690562" y="752475"/>
                  </a:cubicBezTo>
                  <a:lnTo>
                    <a:pt x="681037" y="885825"/>
                  </a:lnTo>
                  <a:lnTo>
                    <a:pt x="633412" y="1052513"/>
                  </a:lnTo>
                  <a:cubicBezTo>
                    <a:pt x="597896" y="1098177"/>
                    <a:pt x="608170" y="1079186"/>
                    <a:pt x="595312" y="1104900"/>
                  </a:cubicBezTo>
                  <a:lnTo>
                    <a:pt x="538162" y="1152525"/>
                  </a:lnTo>
                  <a:lnTo>
                    <a:pt x="485775" y="1185863"/>
                  </a:lnTo>
                  <a:lnTo>
                    <a:pt x="385762" y="1223963"/>
                  </a:lnTo>
                  <a:lnTo>
                    <a:pt x="304800" y="1209675"/>
                  </a:lnTo>
                  <a:lnTo>
                    <a:pt x="280987" y="1114425"/>
                  </a:lnTo>
                  <a:lnTo>
                    <a:pt x="309562" y="942975"/>
                  </a:lnTo>
                  <a:lnTo>
                    <a:pt x="295275" y="876300"/>
                  </a:lnTo>
                  <a:lnTo>
                    <a:pt x="395287" y="838200"/>
                  </a:lnTo>
                  <a:lnTo>
                    <a:pt x="471487" y="762000"/>
                  </a:lnTo>
                  <a:lnTo>
                    <a:pt x="442912" y="657225"/>
                  </a:lnTo>
                  <a:cubicBezTo>
                    <a:pt x="434975" y="644525"/>
                    <a:pt x="426272" y="632273"/>
                    <a:pt x="419100" y="619125"/>
                  </a:cubicBezTo>
                  <a:cubicBezTo>
                    <a:pt x="416696" y="614718"/>
                    <a:pt x="417887" y="608388"/>
                    <a:pt x="414337" y="604838"/>
                  </a:cubicBezTo>
                  <a:cubicBezTo>
                    <a:pt x="410787" y="601288"/>
                    <a:pt x="404540" y="602320"/>
                    <a:pt x="400050" y="600075"/>
                  </a:cubicBezTo>
                  <a:cubicBezTo>
                    <a:pt x="394930" y="597515"/>
                    <a:pt x="390670" y="593495"/>
                    <a:pt x="385762" y="590550"/>
                  </a:cubicBezTo>
                  <a:cubicBezTo>
                    <a:pt x="382718" y="588724"/>
                    <a:pt x="379412" y="587375"/>
                    <a:pt x="376237" y="585788"/>
                  </a:cubicBezTo>
                  <a:lnTo>
                    <a:pt x="376237" y="585788"/>
                  </a:lnTo>
                  <a:lnTo>
                    <a:pt x="314325" y="523875"/>
                  </a:lnTo>
                  <a:lnTo>
                    <a:pt x="328612" y="485775"/>
                  </a:lnTo>
                  <a:lnTo>
                    <a:pt x="357187" y="390525"/>
                  </a:lnTo>
                  <a:lnTo>
                    <a:pt x="385762" y="276225"/>
                  </a:lnTo>
                  <a:lnTo>
                    <a:pt x="385762" y="185738"/>
                  </a:lnTo>
                  <a:lnTo>
                    <a:pt x="271462" y="166688"/>
                  </a:lnTo>
                  <a:cubicBezTo>
                    <a:pt x="224082" y="182481"/>
                    <a:pt x="243660" y="180975"/>
                    <a:pt x="214312" y="180975"/>
                  </a:cubicBezTo>
                  <a:lnTo>
                    <a:pt x="123825" y="285750"/>
                  </a:lnTo>
                  <a:lnTo>
                    <a:pt x="61912" y="409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B58A"/>
                </a:gs>
                <a:gs pos="100000">
                  <a:srgbClr val="74461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754679" y="1533056"/>
              <a:ext cx="404812" cy="1166812"/>
            </a:xfrm>
            <a:custGeom>
              <a:gdLst>
                <a:gd name="connsiteX0" fmla="*/ 42862 w 404812"/>
                <a:gd name="connsiteY0" fmla="*/ 566737 h 1166812"/>
                <a:gd name="connsiteX1" fmla="*/ 0 w 404812"/>
                <a:gd name="connsiteY1" fmla="*/ 485775 h 1166812"/>
                <a:gd name="connsiteX2" fmla="*/ 42862 w 404812"/>
                <a:gd name="connsiteY2" fmla="*/ 333375 h 1166812"/>
                <a:gd name="connsiteX3" fmla="*/ 76200 w 404812"/>
                <a:gd name="connsiteY3" fmla="*/ 180975 h 1166812"/>
                <a:gd name="connsiteX4" fmla="*/ 100012 w 404812"/>
                <a:gd name="connsiteY4" fmla="*/ 61912 h 1166812"/>
                <a:gd name="connsiteX5" fmla="*/ 166687 w 404812"/>
                <a:gd name="connsiteY5" fmla="*/ 9525 h 1166812"/>
                <a:gd name="connsiteX6" fmla="*/ 271462 w 404812"/>
                <a:gd name="connsiteY6" fmla="*/ 0 h 1166812"/>
                <a:gd name="connsiteX7" fmla="*/ 390525 w 404812"/>
                <a:gd name="connsiteY7" fmla="*/ 28575 h 1166812"/>
                <a:gd name="connsiteX8" fmla="*/ 404812 w 404812"/>
                <a:gd name="connsiteY8" fmla="*/ 90487 h 1166812"/>
                <a:gd name="connsiteX9" fmla="*/ 323850 w 404812"/>
                <a:gd name="connsiteY9" fmla="*/ 176212 h 1166812"/>
                <a:gd name="connsiteX10" fmla="*/ 214312 w 404812"/>
                <a:gd name="connsiteY10" fmla="*/ 280987 h 1166812"/>
                <a:gd name="connsiteX11" fmla="*/ 185737 w 404812"/>
                <a:gd name="connsiteY11" fmla="*/ 352425 h 1166812"/>
                <a:gd name="connsiteX12" fmla="*/ 152400 w 404812"/>
                <a:gd name="connsiteY12" fmla="*/ 409575 h 1166812"/>
                <a:gd name="connsiteX13" fmla="*/ 157162 w 404812"/>
                <a:gd name="connsiteY13" fmla="*/ 538162 h 1166812"/>
                <a:gd name="connsiteX14" fmla="*/ 185737 w 404812"/>
                <a:gd name="connsiteY14" fmla="*/ 590550 h 1166812"/>
                <a:gd name="connsiteX15" fmla="*/ 195262 w 404812"/>
                <a:gd name="connsiteY15" fmla="*/ 600075 h 1166812"/>
                <a:gd name="connsiteX16" fmla="*/ 314325 w 404812"/>
                <a:gd name="connsiteY16" fmla="*/ 685800 h 1166812"/>
                <a:gd name="connsiteX17" fmla="*/ 338137 w 404812"/>
                <a:gd name="connsiteY17" fmla="*/ 800100 h 1166812"/>
                <a:gd name="connsiteX18" fmla="*/ 328612 w 404812"/>
                <a:gd name="connsiteY18" fmla="*/ 842962 h 1166812"/>
                <a:gd name="connsiteX19" fmla="*/ 323850 w 404812"/>
                <a:gd name="connsiteY19" fmla="*/ 866775 h 1166812"/>
                <a:gd name="connsiteX20" fmla="*/ 342900 w 404812"/>
                <a:gd name="connsiteY20" fmla="*/ 938212 h 1166812"/>
                <a:gd name="connsiteX21" fmla="*/ 323850 w 404812"/>
                <a:gd name="connsiteY21" fmla="*/ 995362 h 1166812"/>
                <a:gd name="connsiteX22" fmla="*/ 319087 w 404812"/>
                <a:gd name="connsiteY22" fmla="*/ 1009650 h 1166812"/>
                <a:gd name="connsiteX23" fmla="*/ 285750 w 404812"/>
                <a:gd name="connsiteY23" fmla="*/ 1076325 h 1166812"/>
                <a:gd name="connsiteX24" fmla="*/ 238125 w 404812"/>
                <a:gd name="connsiteY24" fmla="*/ 1104900 h 1166812"/>
                <a:gd name="connsiteX25" fmla="*/ 214312 w 404812"/>
                <a:gd name="connsiteY25" fmla="*/ 1114425 h 1166812"/>
                <a:gd name="connsiteX26" fmla="*/ 123825 w 404812"/>
                <a:gd name="connsiteY26" fmla="*/ 1166812 h 1166812"/>
                <a:gd name="connsiteX27" fmla="*/ 71437 w 404812"/>
                <a:gd name="connsiteY27" fmla="*/ 1123950 h 1166812"/>
                <a:gd name="connsiteX28" fmla="*/ 76200 w 404812"/>
                <a:gd name="connsiteY28" fmla="*/ 1066800 h 1166812"/>
                <a:gd name="connsiteX29" fmla="*/ 85725 w 404812"/>
                <a:gd name="connsiteY29" fmla="*/ 938212 h 1166812"/>
                <a:gd name="connsiteX30" fmla="*/ 66675 w 404812"/>
                <a:gd name="connsiteY30" fmla="*/ 776287 h 1166812"/>
                <a:gd name="connsiteX31" fmla="*/ 52387 w 404812"/>
                <a:gd name="connsiteY31" fmla="*/ 642937 h 1166812"/>
                <a:gd name="connsiteX32" fmla="*/ 19050 w 404812"/>
                <a:gd name="connsiteY32" fmla="*/ 514350 h 1166812"/>
                <a:gd name="connsiteX33" fmla="*/ 42862 w 404812"/>
                <a:gd name="connsiteY33" fmla="*/ 566737 h 11668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4812" h="1166812">
                  <a:moveTo>
                    <a:pt x="42862" y="566737"/>
                  </a:moveTo>
                  <a:lnTo>
                    <a:pt x="0" y="485775"/>
                  </a:lnTo>
                  <a:lnTo>
                    <a:pt x="42862" y="333375"/>
                  </a:lnTo>
                  <a:lnTo>
                    <a:pt x="76200" y="180975"/>
                  </a:lnTo>
                  <a:lnTo>
                    <a:pt x="100012" y="61912"/>
                  </a:lnTo>
                  <a:lnTo>
                    <a:pt x="166687" y="9525"/>
                  </a:lnTo>
                  <a:lnTo>
                    <a:pt x="271462" y="0"/>
                  </a:lnTo>
                  <a:lnTo>
                    <a:pt x="390525" y="28575"/>
                  </a:lnTo>
                  <a:lnTo>
                    <a:pt x="404812" y="90487"/>
                  </a:lnTo>
                  <a:lnTo>
                    <a:pt x="323850" y="176212"/>
                  </a:lnTo>
                  <a:lnTo>
                    <a:pt x="214312" y="280987"/>
                  </a:lnTo>
                  <a:cubicBezTo>
                    <a:pt x="189226" y="346213"/>
                    <a:pt x="200389" y="323123"/>
                    <a:pt x="185737" y="352425"/>
                  </a:cubicBezTo>
                  <a:lnTo>
                    <a:pt x="152400" y="409575"/>
                  </a:lnTo>
                  <a:lnTo>
                    <a:pt x="157162" y="538162"/>
                  </a:lnTo>
                  <a:cubicBezTo>
                    <a:pt x="164381" y="552601"/>
                    <a:pt x="174137" y="576050"/>
                    <a:pt x="185737" y="590550"/>
                  </a:cubicBezTo>
                  <a:cubicBezTo>
                    <a:pt x="188542" y="594056"/>
                    <a:pt x="192087" y="596900"/>
                    <a:pt x="195262" y="600075"/>
                  </a:cubicBezTo>
                  <a:lnTo>
                    <a:pt x="314325" y="685800"/>
                  </a:lnTo>
                  <a:lnTo>
                    <a:pt x="338137" y="800100"/>
                  </a:lnTo>
                  <a:cubicBezTo>
                    <a:pt x="334962" y="814387"/>
                    <a:pt x="332162" y="828763"/>
                    <a:pt x="328612" y="842962"/>
                  </a:cubicBezTo>
                  <a:cubicBezTo>
                    <a:pt x="322846" y="866026"/>
                    <a:pt x="323850" y="848584"/>
                    <a:pt x="323850" y="866775"/>
                  </a:cubicBezTo>
                  <a:lnTo>
                    <a:pt x="342900" y="938212"/>
                  </a:lnTo>
                  <a:lnTo>
                    <a:pt x="323850" y="995362"/>
                  </a:lnTo>
                  <a:lnTo>
                    <a:pt x="319087" y="1009650"/>
                  </a:lnTo>
                  <a:lnTo>
                    <a:pt x="285750" y="1076325"/>
                  </a:lnTo>
                  <a:cubicBezTo>
                    <a:pt x="269875" y="1085850"/>
                    <a:pt x="254460" y="1096188"/>
                    <a:pt x="238125" y="1104900"/>
                  </a:cubicBezTo>
                  <a:cubicBezTo>
                    <a:pt x="230582" y="1108923"/>
                    <a:pt x="214312" y="1114425"/>
                    <a:pt x="214312" y="1114425"/>
                  </a:cubicBezTo>
                  <a:lnTo>
                    <a:pt x="123825" y="1166812"/>
                  </a:lnTo>
                  <a:lnTo>
                    <a:pt x="71437" y="1123950"/>
                  </a:lnTo>
                  <a:lnTo>
                    <a:pt x="76200" y="1066800"/>
                  </a:lnTo>
                  <a:lnTo>
                    <a:pt x="85725" y="938212"/>
                  </a:lnTo>
                  <a:lnTo>
                    <a:pt x="66675" y="776287"/>
                  </a:lnTo>
                  <a:lnTo>
                    <a:pt x="52387" y="642937"/>
                  </a:lnTo>
                  <a:lnTo>
                    <a:pt x="19050" y="514350"/>
                  </a:lnTo>
                  <a:lnTo>
                    <a:pt x="42862" y="566737"/>
                  </a:lnTo>
                  <a:close/>
                </a:path>
              </a:pathLst>
            </a:custGeom>
            <a:solidFill>
              <a:srgbClr val="DF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858067" y="1429656"/>
              <a:ext cx="366712" cy="481013"/>
            </a:xfrm>
            <a:custGeom>
              <a:gdLst>
                <a:gd name="connsiteX0" fmla="*/ 57150 w 366712"/>
                <a:gd name="connsiteY0" fmla="*/ 481013 h 481013"/>
                <a:gd name="connsiteX1" fmla="*/ 171450 w 366712"/>
                <a:gd name="connsiteY1" fmla="*/ 400050 h 481013"/>
                <a:gd name="connsiteX2" fmla="*/ 261937 w 366712"/>
                <a:gd name="connsiteY2" fmla="*/ 404813 h 481013"/>
                <a:gd name="connsiteX3" fmla="*/ 300037 w 366712"/>
                <a:gd name="connsiteY3" fmla="*/ 385763 h 481013"/>
                <a:gd name="connsiteX4" fmla="*/ 309562 w 366712"/>
                <a:gd name="connsiteY4" fmla="*/ 309563 h 481013"/>
                <a:gd name="connsiteX5" fmla="*/ 352425 w 366712"/>
                <a:gd name="connsiteY5" fmla="*/ 214313 h 481013"/>
                <a:gd name="connsiteX6" fmla="*/ 366712 w 366712"/>
                <a:gd name="connsiteY6" fmla="*/ 142875 h 481013"/>
                <a:gd name="connsiteX7" fmla="*/ 347662 w 366712"/>
                <a:gd name="connsiteY7" fmla="*/ 42863 h 481013"/>
                <a:gd name="connsiteX8" fmla="*/ 280987 w 366712"/>
                <a:gd name="connsiteY8" fmla="*/ 9525 h 481013"/>
                <a:gd name="connsiteX9" fmla="*/ 166687 w 366712"/>
                <a:gd name="connsiteY9" fmla="*/ 0 h 481013"/>
                <a:gd name="connsiteX10" fmla="*/ 47625 w 366712"/>
                <a:gd name="connsiteY10" fmla="*/ 33338 h 481013"/>
                <a:gd name="connsiteX11" fmla="*/ 9525 w 366712"/>
                <a:gd name="connsiteY11" fmla="*/ 71438 h 481013"/>
                <a:gd name="connsiteX12" fmla="*/ 0 w 366712"/>
                <a:gd name="connsiteY12" fmla="*/ 166688 h 481013"/>
                <a:gd name="connsiteX13" fmla="*/ 90487 w 366712"/>
                <a:gd name="connsiteY13" fmla="*/ 95250 h 481013"/>
                <a:gd name="connsiteX14" fmla="*/ 166687 w 366712"/>
                <a:gd name="connsiteY14" fmla="*/ 104775 h 481013"/>
                <a:gd name="connsiteX15" fmla="*/ 266700 w 366712"/>
                <a:gd name="connsiteY15" fmla="*/ 180975 h 481013"/>
                <a:gd name="connsiteX16" fmla="*/ 247650 w 366712"/>
                <a:gd name="connsiteY16" fmla="*/ 257175 h 481013"/>
                <a:gd name="connsiteX17" fmla="*/ 195262 w 366712"/>
                <a:gd name="connsiteY17" fmla="*/ 304800 h 481013"/>
                <a:gd name="connsiteX18" fmla="*/ 128587 w 366712"/>
                <a:gd name="connsiteY18" fmla="*/ 366713 h 481013"/>
                <a:gd name="connsiteX19" fmla="*/ 90487 w 366712"/>
                <a:gd name="connsiteY19" fmla="*/ 438150 h 481013"/>
                <a:gd name="connsiteX20" fmla="*/ 57150 w 366712"/>
                <a:gd name="connsiteY20" fmla="*/ 481013 h 4810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712" h="481013">
                  <a:moveTo>
                    <a:pt x="57150" y="481013"/>
                  </a:moveTo>
                  <a:lnTo>
                    <a:pt x="171450" y="400050"/>
                  </a:lnTo>
                  <a:lnTo>
                    <a:pt x="261937" y="404813"/>
                  </a:lnTo>
                  <a:lnTo>
                    <a:pt x="300037" y="385763"/>
                  </a:lnTo>
                  <a:lnTo>
                    <a:pt x="309562" y="309563"/>
                  </a:lnTo>
                  <a:lnTo>
                    <a:pt x="352425" y="214313"/>
                  </a:lnTo>
                  <a:lnTo>
                    <a:pt x="366712" y="142875"/>
                  </a:lnTo>
                  <a:lnTo>
                    <a:pt x="347662" y="42863"/>
                  </a:lnTo>
                  <a:lnTo>
                    <a:pt x="280987" y="9525"/>
                  </a:lnTo>
                  <a:lnTo>
                    <a:pt x="166687" y="0"/>
                  </a:lnTo>
                  <a:lnTo>
                    <a:pt x="47625" y="33338"/>
                  </a:lnTo>
                  <a:lnTo>
                    <a:pt x="9525" y="71438"/>
                  </a:lnTo>
                  <a:lnTo>
                    <a:pt x="0" y="166688"/>
                  </a:lnTo>
                  <a:lnTo>
                    <a:pt x="90487" y="95250"/>
                  </a:lnTo>
                  <a:lnTo>
                    <a:pt x="166687" y="104775"/>
                  </a:lnTo>
                  <a:lnTo>
                    <a:pt x="266700" y="180975"/>
                  </a:lnTo>
                  <a:lnTo>
                    <a:pt x="247650" y="257175"/>
                  </a:lnTo>
                  <a:lnTo>
                    <a:pt x="195262" y="304800"/>
                  </a:lnTo>
                  <a:lnTo>
                    <a:pt x="128587" y="366713"/>
                  </a:lnTo>
                  <a:lnTo>
                    <a:pt x="90487" y="438150"/>
                  </a:lnTo>
                  <a:lnTo>
                    <a:pt x="57150" y="481013"/>
                  </a:lnTo>
                  <a:close/>
                </a:path>
              </a:pathLst>
            </a:custGeom>
            <a:solidFill>
              <a:srgbClr val="1B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899049" y="1841211"/>
              <a:ext cx="384685" cy="357990"/>
              <a:chOff x="2095459" y="1170773"/>
              <a:chExt cx="384685" cy="35799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095459" y="1170773"/>
                <a:ext cx="384685" cy="357990"/>
              </a:xfrm>
              <a:prstGeom prst="ellipse">
                <a:avLst/>
              </a:prstGeom>
              <a:solidFill>
                <a:srgbClr val="CA5823"/>
              </a:solidFill>
              <a:ln>
                <a:solidFill>
                  <a:srgbClr val="23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168579" y="1240231"/>
                <a:ext cx="233363" cy="228600"/>
              </a:xfrm>
              <a:prstGeom prst="ellipse">
                <a:avLst/>
              </a:prstGeom>
              <a:solidFill>
                <a:srgbClr val="1508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209594" y="1249181"/>
                <a:ext cx="144942" cy="1005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олилиния 45"/>
            <p:cNvSpPr/>
            <p:nvPr/>
          </p:nvSpPr>
          <p:spPr>
            <a:xfrm>
              <a:off x="4564079" y="1133388"/>
              <a:ext cx="223838" cy="819150"/>
            </a:xfrm>
            <a:custGeom>
              <a:gdLst>
                <a:gd name="connsiteX0" fmla="*/ 0 w 223838"/>
                <a:gd name="connsiteY0" fmla="*/ 9525 h 819150"/>
                <a:gd name="connsiteX1" fmla="*/ 161925 w 223838"/>
                <a:gd name="connsiteY1" fmla="*/ 0 h 819150"/>
                <a:gd name="connsiteX2" fmla="*/ 223838 w 223838"/>
                <a:gd name="connsiteY2" fmla="*/ 47625 h 819150"/>
                <a:gd name="connsiteX3" fmla="*/ 200025 w 223838"/>
                <a:gd name="connsiteY3" fmla="*/ 100013 h 819150"/>
                <a:gd name="connsiteX4" fmla="*/ 200025 w 223838"/>
                <a:gd name="connsiteY4" fmla="*/ 104775 h 819150"/>
                <a:gd name="connsiteX5" fmla="*/ 185738 w 223838"/>
                <a:gd name="connsiteY5" fmla="*/ 209550 h 819150"/>
                <a:gd name="connsiteX6" fmla="*/ 185738 w 223838"/>
                <a:gd name="connsiteY6" fmla="*/ 276225 h 819150"/>
                <a:gd name="connsiteX7" fmla="*/ 190500 w 223838"/>
                <a:gd name="connsiteY7" fmla="*/ 404813 h 819150"/>
                <a:gd name="connsiteX8" fmla="*/ 190500 w 223838"/>
                <a:gd name="connsiteY8" fmla="*/ 500063 h 819150"/>
                <a:gd name="connsiteX9" fmla="*/ 176213 w 223838"/>
                <a:gd name="connsiteY9" fmla="*/ 647700 h 819150"/>
                <a:gd name="connsiteX10" fmla="*/ 176213 w 223838"/>
                <a:gd name="connsiteY10" fmla="*/ 819150 h 819150"/>
                <a:gd name="connsiteX11" fmla="*/ 142875 w 223838"/>
                <a:gd name="connsiteY11" fmla="*/ 781050 h 819150"/>
                <a:gd name="connsiteX12" fmla="*/ 138113 w 223838"/>
                <a:gd name="connsiteY12" fmla="*/ 719138 h 819150"/>
                <a:gd name="connsiteX13" fmla="*/ 142875 w 223838"/>
                <a:gd name="connsiteY13" fmla="*/ 609600 h 819150"/>
                <a:gd name="connsiteX14" fmla="*/ 133350 w 223838"/>
                <a:gd name="connsiteY14" fmla="*/ 542925 h 819150"/>
                <a:gd name="connsiteX15" fmla="*/ 128588 w 223838"/>
                <a:gd name="connsiteY15" fmla="*/ 523875 h 819150"/>
                <a:gd name="connsiteX16" fmla="*/ 123825 w 223838"/>
                <a:gd name="connsiteY16" fmla="*/ 519113 h 819150"/>
                <a:gd name="connsiteX17" fmla="*/ 109538 w 223838"/>
                <a:gd name="connsiteY17" fmla="*/ 447675 h 819150"/>
                <a:gd name="connsiteX18" fmla="*/ 100013 w 223838"/>
                <a:gd name="connsiteY18" fmla="*/ 352425 h 819150"/>
                <a:gd name="connsiteX19" fmla="*/ 85725 w 223838"/>
                <a:gd name="connsiteY19" fmla="*/ 271463 h 819150"/>
                <a:gd name="connsiteX20" fmla="*/ 66675 w 223838"/>
                <a:gd name="connsiteY20" fmla="*/ 228600 h 819150"/>
                <a:gd name="connsiteX21" fmla="*/ 61913 w 223838"/>
                <a:gd name="connsiteY21" fmla="*/ 209550 h 819150"/>
                <a:gd name="connsiteX22" fmla="*/ 4763 w 223838"/>
                <a:gd name="connsiteY22" fmla="*/ 90488 h 819150"/>
                <a:gd name="connsiteX23" fmla="*/ 0 w 223838"/>
                <a:gd name="connsiteY23" fmla="*/ 9525 h 819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837" h="819150">
                  <a:moveTo>
                    <a:pt x="0" y="9525"/>
                  </a:moveTo>
                  <a:lnTo>
                    <a:pt x="161925" y="0"/>
                  </a:lnTo>
                  <a:lnTo>
                    <a:pt x="223838" y="47625"/>
                  </a:lnTo>
                  <a:cubicBezTo>
                    <a:pt x="215629" y="64044"/>
                    <a:pt x="204652" y="81508"/>
                    <a:pt x="200025" y="100013"/>
                  </a:cubicBezTo>
                  <a:cubicBezTo>
                    <a:pt x="199640" y="101553"/>
                    <a:pt x="200025" y="103188"/>
                    <a:pt x="200025" y="104775"/>
                  </a:cubicBezTo>
                  <a:lnTo>
                    <a:pt x="185738" y="209550"/>
                  </a:lnTo>
                  <a:lnTo>
                    <a:pt x="185738" y="276225"/>
                  </a:lnTo>
                  <a:lnTo>
                    <a:pt x="190500" y="404813"/>
                  </a:lnTo>
                  <a:lnTo>
                    <a:pt x="190500" y="500063"/>
                  </a:lnTo>
                  <a:lnTo>
                    <a:pt x="176213" y="647700"/>
                  </a:lnTo>
                  <a:lnTo>
                    <a:pt x="176213" y="819150"/>
                  </a:lnTo>
                  <a:lnTo>
                    <a:pt x="142875" y="781050"/>
                  </a:lnTo>
                  <a:cubicBezTo>
                    <a:pt x="137412" y="731877"/>
                    <a:pt x="138113" y="752563"/>
                    <a:pt x="138113" y="719138"/>
                  </a:cubicBezTo>
                  <a:lnTo>
                    <a:pt x="142875" y="609600"/>
                  </a:lnTo>
                  <a:cubicBezTo>
                    <a:pt x="139700" y="587375"/>
                    <a:pt x="137041" y="565070"/>
                    <a:pt x="133350" y="542925"/>
                  </a:cubicBezTo>
                  <a:cubicBezTo>
                    <a:pt x="132274" y="536469"/>
                    <a:pt x="131019" y="529952"/>
                    <a:pt x="128588" y="523875"/>
                  </a:cubicBezTo>
                  <a:cubicBezTo>
                    <a:pt x="127754" y="521791"/>
                    <a:pt x="125413" y="520700"/>
                    <a:pt x="123825" y="519113"/>
                  </a:cubicBezTo>
                  <a:lnTo>
                    <a:pt x="109538" y="447675"/>
                  </a:lnTo>
                  <a:cubicBezTo>
                    <a:pt x="98323" y="374780"/>
                    <a:pt x="100013" y="406643"/>
                    <a:pt x="100013" y="352425"/>
                  </a:cubicBezTo>
                  <a:lnTo>
                    <a:pt x="85725" y="271463"/>
                  </a:lnTo>
                  <a:cubicBezTo>
                    <a:pt x="79375" y="257175"/>
                    <a:pt x="72288" y="243193"/>
                    <a:pt x="66675" y="228600"/>
                  </a:cubicBezTo>
                  <a:cubicBezTo>
                    <a:pt x="64325" y="222491"/>
                    <a:pt x="61913" y="209550"/>
                    <a:pt x="61913" y="209550"/>
                  </a:cubicBezTo>
                  <a:lnTo>
                    <a:pt x="4763" y="9048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9F8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711051" y="1289783"/>
              <a:ext cx="739367" cy="1557338"/>
            </a:xfrm>
            <a:custGeom>
              <a:gdLst>
                <a:gd name="connsiteX0" fmla="*/ 700087 w 700087"/>
                <a:gd name="connsiteY0" fmla="*/ 33338 h 1557338"/>
                <a:gd name="connsiteX1" fmla="*/ 585787 w 700087"/>
                <a:gd name="connsiteY1" fmla="*/ 9525 h 1557338"/>
                <a:gd name="connsiteX2" fmla="*/ 423862 w 700087"/>
                <a:gd name="connsiteY2" fmla="*/ 0 h 1557338"/>
                <a:gd name="connsiteX3" fmla="*/ 347662 w 700087"/>
                <a:gd name="connsiteY3" fmla="*/ 52388 h 1557338"/>
                <a:gd name="connsiteX4" fmla="*/ 314325 w 700087"/>
                <a:gd name="connsiteY4" fmla="*/ 90488 h 1557338"/>
                <a:gd name="connsiteX5" fmla="*/ 238125 w 700087"/>
                <a:gd name="connsiteY5" fmla="*/ 152400 h 1557338"/>
                <a:gd name="connsiteX6" fmla="*/ 119062 w 700087"/>
                <a:gd name="connsiteY6" fmla="*/ 290513 h 1557338"/>
                <a:gd name="connsiteX7" fmla="*/ 80962 w 700087"/>
                <a:gd name="connsiteY7" fmla="*/ 395288 h 1557338"/>
                <a:gd name="connsiteX8" fmla="*/ 61912 w 700087"/>
                <a:gd name="connsiteY8" fmla="*/ 442913 h 1557338"/>
                <a:gd name="connsiteX9" fmla="*/ 57150 w 700087"/>
                <a:gd name="connsiteY9" fmla="*/ 457200 h 1557338"/>
                <a:gd name="connsiteX10" fmla="*/ 28575 w 700087"/>
                <a:gd name="connsiteY10" fmla="*/ 585788 h 1557338"/>
                <a:gd name="connsiteX11" fmla="*/ 0 w 700087"/>
                <a:gd name="connsiteY11" fmla="*/ 704850 h 1557338"/>
                <a:gd name="connsiteX12" fmla="*/ 0 w 700087"/>
                <a:gd name="connsiteY12" fmla="*/ 833438 h 1557338"/>
                <a:gd name="connsiteX13" fmla="*/ 19050 w 700087"/>
                <a:gd name="connsiteY13" fmla="*/ 971550 h 1557338"/>
                <a:gd name="connsiteX14" fmla="*/ 47625 w 700087"/>
                <a:gd name="connsiteY14" fmla="*/ 1095375 h 1557338"/>
                <a:gd name="connsiteX15" fmla="*/ 109537 w 700087"/>
                <a:gd name="connsiteY15" fmla="*/ 1200150 h 1557338"/>
                <a:gd name="connsiteX16" fmla="*/ 180975 w 700087"/>
                <a:gd name="connsiteY16" fmla="*/ 1323975 h 1557338"/>
                <a:gd name="connsiteX17" fmla="*/ 257175 w 700087"/>
                <a:gd name="connsiteY17" fmla="*/ 1419225 h 1557338"/>
                <a:gd name="connsiteX18" fmla="*/ 376237 w 700087"/>
                <a:gd name="connsiteY18" fmla="*/ 1509713 h 1557338"/>
                <a:gd name="connsiteX19" fmla="*/ 461962 w 700087"/>
                <a:gd name="connsiteY19" fmla="*/ 1557338 h 1557338"/>
                <a:gd name="connsiteX20" fmla="*/ 571500 w 700087"/>
                <a:gd name="connsiteY20" fmla="*/ 1509713 h 1557338"/>
                <a:gd name="connsiteX21" fmla="*/ 700087 w 700087"/>
                <a:gd name="connsiteY21" fmla="*/ 1400175 h 1557338"/>
                <a:gd name="connsiteX22" fmla="*/ 585787 w 700087"/>
                <a:gd name="connsiteY22" fmla="*/ 1319213 h 1557338"/>
                <a:gd name="connsiteX23" fmla="*/ 581025 w 700087"/>
                <a:gd name="connsiteY23" fmla="*/ 1252538 h 1557338"/>
                <a:gd name="connsiteX24" fmla="*/ 585787 w 700087"/>
                <a:gd name="connsiteY24" fmla="*/ 1223963 h 1557338"/>
                <a:gd name="connsiteX25" fmla="*/ 523875 w 700087"/>
                <a:gd name="connsiteY25" fmla="*/ 1204913 h 1557338"/>
                <a:gd name="connsiteX26" fmla="*/ 519112 w 700087"/>
                <a:gd name="connsiteY26" fmla="*/ 1195388 h 1557338"/>
                <a:gd name="connsiteX27" fmla="*/ 409575 w 700087"/>
                <a:gd name="connsiteY27" fmla="*/ 1128713 h 1557338"/>
                <a:gd name="connsiteX28" fmla="*/ 361950 w 700087"/>
                <a:gd name="connsiteY28" fmla="*/ 1119188 h 1557338"/>
                <a:gd name="connsiteX29" fmla="*/ 319087 w 700087"/>
                <a:gd name="connsiteY29" fmla="*/ 1076325 h 1557338"/>
                <a:gd name="connsiteX30" fmla="*/ 309562 w 700087"/>
                <a:gd name="connsiteY30" fmla="*/ 1071563 h 1557338"/>
                <a:gd name="connsiteX31" fmla="*/ 228600 w 700087"/>
                <a:gd name="connsiteY31" fmla="*/ 981075 h 1557338"/>
                <a:gd name="connsiteX32" fmla="*/ 219075 w 700087"/>
                <a:gd name="connsiteY32" fmla="*/ 690563 h 1557338"/>
                <a:gd name="connsiteX33" fmla="*/ 214312 w 700087"/>
                <a:gd name="connsiteY33" fmla="*/ 609600 h 1557338"/>
                <a:gd name="connsiteX34" fmla="*/ 238125 w 700087"/>
                <a:gd name="connsiteY34" fmla="*/ 538163 h 1557338"/>
                <a:gd name="connsiteX35" fmla="*/ 247650 w 700087"/>
                <a:gd name="connsiteY35" fmla="*/ 514350 h 1557338"/>
                <a:gd name="connsiteX36" fmla="*/ 390525 w 700087"/>
                <a:gd name="connsiteY36" fmla="*/ 233363 h 1557338"/>
                <a:gd name="connsiteX37" fmla="*/ 547687 w 700087"/>
                <a:gd name="connsiteY37" fmla="*/ 119063 h 1557338"/>
                <a:gd name="connsiteX38" fmla="*/ 700087 w 700087"/>
                <a:gd name="connsiteY38" fmla="*/ 33338 h 15573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0087" h="1557338">
                  <a:moveTo>
                    <a:pt x="700087" y="33338"/>
                  </a:moveTo>
                  <a:lnTo>
                    <a:pt x="585787" y="9525"/>
                  </a:lnTo>
                  <a:lnTo>
                    <a:pt x="423862" y="0"/>
                  </a:lnTo>
                  <a:lnTo>
                    <a:pt x="347662" y="52388"/>
                  </a:lnTo>
                  <a:lnTo>
                    <a:pt x="314325" y="90488"/>
                  </a:lnTo>
                  <a:lnTo>
                    <a:pt x="238125" y="152400"/>
                  </a:lnTo>
                  <a:lnTo>
                    <a:pt x="119062" y="290513"/>
                  </a:lnTo>
                  <a:lnTo>
                    <a:pt x="80962" y="395288"/>
                  </a:lnTo>
                  <a:cubicBezTo>
                    <a:pt x="74612" y="411163"/>
                    <a:pt x="68050" y="426955"/>
                    <a:pt x="61912" y="442913"/>
                  </a:cubicBezTo>
                  <a:cubicBezTo>
                    <a:pt x="60110" y="447598"/>
                    <a:pt x="57150" y="457200"/>
                    <a:pt x="57150" y="457200"/>
                  </a:cubicBezTo>
                  <a:lnTo>
                    <a:pt x="28575" y="585788"/>
                  </a:lnTo>
                  <a:lnTo>
                    <a:pt x="0" y="704850"/>
                  </a:lnTo>
                  <a:lnTo>
                    <a:pt x="0" y="833438"/>
                  </a:lnTo>
                  <a:lnTo>
                    <a:pt x="19050" y="971550"/>
                  </a:lnTo>
                  <a:lnTo>
                    <a:pt x="47625" y="1095375"/>
                  </a:lnTo>
                  <a:lnTo>
                    <a:pt x="109537" y="1200150"/>
                  </a:lnTo>
                  <a:lnTo>
                    <a:pt x="180975" y="1323975"/>
                  </a:lnTo>
                  <a:lnTo>
                    <a:pt x="257175" y="1419225"/>
                  </a:lnTo>
                  <a:lnTo>
                    <a:pt x="376237" y="1509713"/>
                  </a:lnTo>
                  <a:lnTo>
                    <a:pt x="461962" y="1557338"/>
                  </a:lnTo>
                  <a:lnTo>
                    <a:pt x="571500" y="1509713"/>
                  </a:lnTo>
                  <a:lnTo>
                    <a:pt x="700087" y="1400175"/>
                  </a:lnTo>
                  <a:lnTo>
                    <a:pt x="585787" y="1319213"/>
                  </a:lnTo>
                  <a:cubicBezTo>
                    <a:pt x="580594" y="1262082"/>
                    <a:pt x="581025" y="1284360"/>
                    <a:pt x="581025" y="1252538"/>
                  </a:cubicBezTo>
                  <a:lnTo>
                    <a:pt x="585787" y="1223963"/>
                  </a:lnTo>
                  <a:cubicBezTo>
                    <a:pt x="544626" y="1219847"/>
                    <a:pt x="543885" y="1229925"/>
                    <a:pt x="523875" y="1204913"/>
                  </a:cubicBezTo>
                  <a:cubicBezTo>
                    <a:pt x="521657" y="1202141"/>
                    <a:pt x="520700" y="1198563"/>
                    <a:pt x="519112" y="1195388"/>
                  </a:cubicBezTo>
                  <a:lnTo>
                    <a:pt x="409575" y="1128713"/>
                  </a:lnTo>
                  <a:cubicBezTo>
                    <a:pt x="393700" y="1125538"/>
                    <a:pt x="375961" y="1127299"/>
                    <a:pt x="361950" y="1119188"/>
                  </a:cubicBezTo>
                  <a:cubicBezTo>
                    <a:pt x="344463" y="1109064"/>
                    <a:pt x="337160" y="1085361"/>
                    <a:pt x="319087" y="1076325"/>
                  </a:cubicBezTo>
                  <a:lnTo>
                    <a:pt x="309562" y="1071563"/>
                  </a:lnTo>
                  <a:lnTo>
                    <a:pt x="228600" y="981075"/>
                  </a:lnTo>
                  <a:cubicBezTo>
                    <a:pt x="218911" y="700090"/>
                    <a:pt x="219075" y="796980"/>
                    <a:pt x="219075" y="690563"/>
                  </a:cubicBezTo>
                  <a:lnTo>
                    <a:pt x="214312" y="609600"/>
                  </a:lnTo>
                  <a:cubicBezTo>
                    <a:pt x="222250" y="585788"/>
                    <a:pt x="228803" y="561468"/>
                    <a:pt x="238125" y="538163"/>
                  </a:cubicBezTo>
                  <a:lnTo>
                    <a:pt x="247650" y="514350"/>
                  </a:lnTo>
                  <a:lnTo>
                    <a:pt x="390525" y="233363"/>
                  </a:lnTo>
                  <a:lnTo>
                    <a:pt x="547687" y="119063"/>
                  </a:lnTo>
                  <a:lnTo>
                    <a:pt x="700087" y="33338"/>
                  </a:lnTo>
                  <a:close/>
                </a:path>
              </a:pathLst>
            </a:custGeom>
            <a:solidFill>
              <a:srgbClr val="DDD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920481" y="2907010"/>
              <a:ext cx="1399232" cy="207591"/>
            </a:xfrm>
            <a:custGeom>
              <a:gdLst>
                <a:gd name="connsiteX0" fmla="*/ 1290638 w 1290638"/>
                <a:gd name="connsiteY0" fmla="*/ 14287 h 114300"/>
                <a:gd name="connsiteX1" fmla="*/ 1290638 w 1290638"/>
                <a:gd name="connsiteY1" fmla="*/ 14287 h 114300"/>
                <a:gd name="connsiteX2" fmla="*/ 1228725 w 1290638"/>
                <a:gd name="connsiteY2" fmla="*/ 47625 h 114300"/>
                <a:gd name="connsiteX3" fmla="*/ 1000125 w 1290638"/>
                <a:gd name="connsiteY3" fmla="*/ 76200 h 114300"/>
                <a:gd name="connsiteX4" fmla="*/ 852488 w 1290638"/>
                <a:gd name="connsiteY4" fmla="*/ 57150 h 114300"/>
                <a:gd name="connsiteX5" fmla="*/ 747713 w 1290638"/>
                <a:gd name="connsiteY5" fmla="*/ 66675 h 114300"/>
                <a:gd name="connsiteX6" fmla="*/ 571500 w 1290638"/>
                <a:gd name="connsiteY6" fmla="*/ 85725 h 114300"/>
                <a:gd name="connsiteX7" fmla="*/ 495300 w 1290638"/>
                <a:gd name="connsiteY7" fmla="*/ 104775 h 114300"/>
                <a:gd name="connsiteX8" fmla="*/ 481013 w 1290638"/>
                <a:gd name="connsiteY8" fmla="*/ 109537 h 114300"/>
                <a:gd name="connsiteX9" fmla="*/ 466725 w 1290638"/>
                <a:gd name="connsiteY9" fmla="*/ 109537 h 114300"/>
                <a:gd name="connsiteX10" fmla="*/ 423863 w 1290638"/>
                <a:gd name="connsiteY10" fmla="*/ 114300 h 114300"/>
                <a:gd name="connsiteX11" fmla="*/ 195263 w 1290638"/>
                <a:gd name="connsiteY11" fmla="*/ 90487 h 114300"/>
                <a:gd name="connsiteX12" fmla="*/ 52388 w 1290638"/>
                <a:gd name="connsiteY12" fmla="*/ 52387 h 114300"/>
                <a:gd name="connsiteX13" fmla="*/ 0 w 1290638"/>
                <a:gd name="connsiteY13" fmla="*/ 0 h 114300"/>
                <a:gd name="connsiteX14" fmla="*/ 57150 w 1290638"/>
                <a:gd name="connsiteY14" fmla="*/ 4762 h 114300"/>
                <a:gd name="connsiteX15" fmla="*/ 238125 w 1290638"/>
                <a:gd name="connsiteY15" fmla="*/ 28575 h 114300"/>
                <a:gd name="connsiteX16" fmla="*/ 300038 w 1290638"/>
                <a:gd name="connsiteY16" fmla="*/ 47625 h 114300"/>
                <a:gd name="connsiteX17" fmla="*/ 433388 w 1290638"/>
                <a:gd name="connsiteY17" fmla="*/ 80962 h 114300"/>
                <a:gd name="connsiteX18" fmla="*/ 476250 w 1290638"/>
                <a:gd name="connsiteY18" fmla="*/ 71437 h 114300"/>
                <a:gd name="connsiteX19" fmla="*/ 623888 w 1290638"/>
                <a:gd name="connsiteY19" fmla="*/ 38100 h 114300"/>
                <a:gd name="connsiteX20" fmla="*/ 757238 w 1290638"/>
                <a:gd name="connsiteY20" fmla="*/ 14287 h 114300"/>
                <a:gd name="connsiteX21" fmla="*/ 1014413 w 1290638"/>
                <a:gd name="connsiteY21" fmla="*/ 23812 h 114300"/>
                <a:gd name="connsiteX22" fmla="*/ 1076325 w 1290638"/>
                <a:gd name="connsiteY22" fmla="*/ 28575 h 114300"/>
                <a:gd name="connsiteX23" fmla="*/ 1176338 w 1290638"/>
                <a:gd name="connsiteY23" fmla="*/ 23812 h 114300"/>
                <a:gd name="connsiteX24" fmla="*/ 1290638 w 1290638"/>
                <a:gd name="connsiteY24" fmla="*/ 14287 h 1143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0638" h="114300">
                  <a:moveTo>
                    <a:pt x="1290638" y="14287"/>
                  </a:moveTo>
                  <a:lnTo>
                    <a:pt x="1290638" y="14287"/>
                  </a:lnTo>
                  <a:lnTo>
                    <a:pt x="1228725" y="47625"/>
                  </a:lnTo>
                  <a:lnTo>
                    <a:pt x="1000125" y="76200"/>
                  </a:lnTo>
                  <a:lnTo>
                    <a:pt x="852488" y="57150"/>
                  </a:lnTo>
                  <a:lnTo>
                    <a:pt x="747713" y="66675"/>
                  </a:lnTo>
                  <a:lnTo>
                    <a:pt x="571500" y="85725"/>
                  </a:lnTo>
                  <a:cubicBezTo>
                    <a:pt x="546100" y="92075"/>
                    <a:pt x="520138" y="96496"/>
                    <a:pt x="495300" y="104775"/>
                  </a:cubicBezTo>
                  <a:cubicBezTo>
                    <a:pt x="490538" y="106362"/>
                    <a:pt x="485965" y="108712"/>
                    <a:pt x="481013" y="109537"/>
                  </a:cubicBezTo>
                  <a:cubicBezTo>
                    <a:pt x="476315" y="110320"/>
                    <a:pt x="471488" y="109537"/>
                    <a:pt x="466725" y="109537"/>
                  </a:cubicBezTo>
                  <a:lnTo>
                    <a:pt x="423863" y="114300"/>
                  </a:lnTo>
                  <a:lnTo>
                    <a:pt x="195263" y="90487"/>
                  </a:lnTo>
                  <a:lnTo>
                    <a:pt x="52388" y="52387"/>
                  </a:lnTo>
                  <a:lnTo>
                    <a:pt x="0" y="0"/>
                  </a:lnTo>
                  <a:lnTo>
                    <a:pt x="57150" y="4762"/>
                  </a:lnTo>
                  <a:lnTo>
                    <a:pt x="238125" y="28575"/>
                  </a:lnTo>
                  <a:lnTo>
                    <a:pt x="300038" y="47625"/>
                  </a:lnTo>
                  <a:lnTo>
                    <a:pt x="433388" y="80962"/>
                  </a:lnTo>
                  <a:lnTo>
                    <a:pt x="476250" y="71437"/>
                  </a:lnTo>
                  <a:lnTo>
                    <a:pt x="623888" y="38100"/>
                  </a:lnTo>
                  <a:lnTo>
                    <a:pt x="757238" y="14287"/>
                  </a:lnTo>
                  <a:lnTo>
                    <a:pt x="1014413" y="23812"/>
                  </a:lnTo>
                  <a:lnTo>
                    <a:pt x="1076325" y="28575"/>
                  </a:lnTo>
                  <a:lnTo>
                    <a:pt x="1176338" y="23812"/>
                  </a:lnTo>
                  <a:lnTo>
                    <a:pt x="1290638" y="14287"/>
                  </a:lnTo>
                  <a:close/>
                </a:path>
              </a:pathLst>
            </a:custGeom>
            <a:solidFill>
              <a:srgbClr val="3F2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684489" y="477501"/>
              <a:ext cx="766763" cy="957263"/>
            </a:xfrm>
            <a:custGeom>
              <a:gdLst>
                <a:gd name="connsiteX0" fmla="*/ 742950 w 766763"/>
                <a:gd name="connsiteY0" fmla="*/ 657225 h 957263"/>
                <a:gd name="connsiteX1" fmla="*/ 766763 w 766763"/>
                <a:gd name="connsiteY1" fmla="*/ 523875 h 957263"/>
                <a:gd name="connsiteX2" fmla="*/ 628650 w 766763"/>
                <a:gd name="connsiteY2" fmla="*/ 400050 h 957263"/>
                <a:gd name="connsiteX3" fmla="*/ 590550 w 766763"/>
                <a:gd name="connsiteY3" fmla="*/ 352425 h 957263"/>
                <a:gd name="connsiteX4" fmla="*/ 514350 w 766763"/>
                <a:gd name="connsiteY4" fmla="*/ 228600 h 957263"/>
                <a:gd name="connsiteX5" fmla="*/ 495300 w 766763"/>
                <a:gd name="connsiteY5" fmla="*/ 190500 h 957263"/>
                <a:gd name="connsiteX6" fmla="*/ 376238 w 766763"/>
                <a:gd name="connsiteY6" fmla="*/ 52388 h 957263"/>
                <a:gd name="connsiteX7" fmla="*/ 276225 w 766763"/>
                <a:gd name="connsiteY7" fmla="*/ 19050 h 957263"/>
                <a:gd name="connsiteX8" fmla="*/ 261938 w 766763"/>
                <a:gd name="connsiteY8" fmla="*/ 100013 h 957263"/>
                <a:gd name="connsiteX9" fmla="*/ 200025 w 766763"/>
                <a:gd name="connsiteY9" fmla="*/ 52388 h 957263"/>
                <a:gd name="connsiteX10" fmla="*/ 152400 w 766763"/>
                <a:gd name="connsiteY10" fmla="*/ 33338 h 957263"/>
                <a:gd name="connsiteX11" fmla="*/ 114300 w 766763"/>
                <a:gd name="connsiteY11" fmla="*/ 0 h 957263"/>
                <a:gd name="connsiteX12" fmla="*/ 80963 w 766763"/>
                <a:gd name="connsiteY12" fmla="*/ 19050 h 957263"/>
                <a:gd name="connsiteX13" fmla="*/ 28575 w 766763"/>
                <a:gd name="connsiteY13" fmla="*/ 166688 h 957263"/>
                <a:gd name="connsiteX14" fmla="*/ 19050 w 766763"/>
                <a:gd name="connsiteY14" fmla="*/ 195263 h 957263"/>
                <a:gd name="connsiteX15" fmla="*/ 0 w 766763"/>
                <a:gd name="connsiteY15" fmla="*/ 300038 h 957263"/>
                <a:gd name="connsiteX16" fmla="*/ 0 w 766763"/>
                <a:gd name="connsiteY16" fmla="*/ 352425 h 957263"/>
                <a:gd name="connsiteX17" fmla="*/ 19050 w 766763"/>
                <a:gd name="connsiteY17" fmla="*/ 457200 h 957263"/>
                <a:gd name="connsiteX18" fmla="*/ 38100 w 766763"/>
                <a:gd name="connsiteY18" fmla="*/ 500063 h 957263"/>
                <a:gd name="connsiteX19" fmla="*/ 95250 w 766763"/>
                <a:gd name="connsiteY19" fmla="*/ 671513 h 957263"/>
                <a:gd name="connsiteX20" fmla="*/ 133350 w 766763"/>
                <a:gd name="connsiteY20" fmla="*/ 723900 h 957263"/>
                <a:gd name="connsiteX21" fmla="*/ 219075 w 766763"/>
                <a:gd name="connsiteY21" fmla="*/ 847725 h 957263"/>
                <a:gd name="connsiteX22" fmla="*/ 261938 w 766763"/>
                <a:gd name="connsiteY22" fmla="*/ 871538 h 957263"/>
                <a:gd name="connsiteX23" fmla="*/ 333375 w 766763"/>
                <a:gd name="connsiteY23" fmla="*/ 957263 h 957263"/>
                <a:gd name="connsiteX24" fmla="*/ 657225 w 766763"/>
                <a:gd name="connsiteY24" fmla="*/ 762000 h 957263"/>
                <a:gd name="connsiteX25" fmla="*/ 742950 w 766763"/>
                <a:gd name="connsiteY25" fmla="*/ 657225 h 957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6763" h="957263">
                  <a:moveTo>
                    <a:pt x="742950" y="657225"/>
                  </a:moveTo>
                  <a:lnTo>
                    <a:pt x="766763" y="523875"/>
                  </a:lnTo>
                  <a:lnTo>
                    <a:pt x="628650" y="400050"/>
                  </a:lnTo>
                  <a:cubicBezTo>
                    <a:pt x="592975" y="359278"/>
                    <a:pt x="602860" y="377043"/>
                    <a:pt x="590550" y="352425"/>
                  </a:cubicBezTo>
                  <a:lnTo>
                    <a:pt x="514350" y="228600"/>
                  </a:lnTo>
                  <a:lnTo>
                    <a:pt x="495300" y="190500"/>
                  </a:lnTo>
                  <a:lnTo>
                    <a:pt x="376238" y="52388"/>
                  </a:lnTo>
                  <a:lnTo>
                    <a:pt x="276225" y="19050"/>
                  </a:lnTo>
                  <a:lnTo>
                    <a:pt x="261938" y="100013"/>
                  </a:lnTo>
                  <a:lnTo>
                    <a:pt x="200025" y="52388"/>
                  </a:lnTo>
                  <a:cubicBezTo>
                    <a:pt x="158601" y="36854"/>
                    <a:pt x="174057" y="44165"/>
                    <a:pt x="152400" y="33338"/>
                  </a:cubicBezTo>
                  <a:lnTo>
                    <a:pt x="114300" y="0"/>
                  </a:lnTo>
                  <a:lnTo>
                    <a:pt x="80963" y="19050"/>
                  </a:lnTo>
                  <a:cubicBezTo>
                    <a:pt x="63278" y="107474"/>
                    <a:pt x="80160" y="40071"/>
                    <a:pt x="28575" y="166688"/>
                  </a:cubicBezTo>
                  <a:cubicBezTo>
                    <a:pt x="24787" y="175986"/>
                    <a:pt x="19050" y="195263"/>
                    <a:pt x="19050" y="195263"/>
                  </a:cubicBezTo>
                  <a:lnTo>
                    <a:pt x="0" y="300038"/>
                  </a:lnTo>
                  <a:lnTo>
                    <a:pt x="0" y="352425"/>
                  </a:lnTo>
                  <a:lnTo>
                    <a:pt x="19050" y="457200"/>
                  </a:lnTo>
                  <a:cubicBezTo>
                    <a:pt x="34126" y="497402"/>
                    <a:pt x="23748" y="485708"/>
                    <a:pt x="38100" y="500063"/>
                  </a:cubicBezTo>
                  <a:lnTo>
                    <a:pt x="95250" y="671513"/>
                  </a:lnTo>
                  <a:lnTo>
                    <a:pt x="133350" y="723900"/>
                  </a:lnTo>
                  <a:lnTo>
                    <a:pt x="219075" y="847725"/>
                  </a:lnTo>
                  <a:cubicBezTo>
                    <a:pt x="259183" y="867779"/>
                    <a:pt x="247135" y="856735"/>
                    <a:pt x="261938" y="871538"/>
                  </a:cubicBezTo>
                  <a:lnTo>
                    <a:pt x="333375" y="957263"/>
                  </a:lnTo>
                  <a:lnTo>
                    <a:pt x="657225" y="762000"/>
                  </a:lnTo>
                  <a:lnTo>
                    <a:pt x="742950" y="657225"/>
                  </a:lnTo>
                  <a:close/>
                </a:path>
              </a:pathLst>
            </a:custGeom>
            <a:solidFill>
              <a:srgbClr val="C4A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3898343" y="691323"/>
              <a:ext cx="519288" cy="704850"/>
            </a:xfrm>
            <a:custGeom>
              <a:gdLst>
                <a:gd name="connsiteX0" fmla="*/ 519288 w 519288"/>
                <a:gd name="connsiteY0" fmla="*/ 457200 h 704850"/>
                <a:gd name="connsiteX1" fmla="*/ 414513 w 519288"/>
                <a:gd name="connsiteY1" fmla="*/ 314325 h 704850"/>
                <a:gd name="connsiteX2" fmla="*/ 309738 w 519288"/>
                <a:gd name="connsiteY2" fmla="*/ 157162 h 704850"/>
                <a:gd name="connsiteX3" fmla="*/ 266876 w 519288"/>
                <a:gd name="connsiteY3" fmla="*/ 38100 h 704850"/>
                <a:gd name="connsiteX4" fmla="*/ 233538 w 519288"/>
                <a:gd name="connsiteY4" fmla="*/ 0 h 704850"/>
                <a:gd name="connsiteX5" fmla="*/ 171626 w 519288"/>
                <a:gd name="connsiteY5" fmla="*/ 109537 h 704850"/>
                <a:gd name="connsiteX6" fmla="*/ 147813 w 519288"/>
                <a:gd name="connsiteY6" fmla="*/ 166687 h 704850"/>
                <a:gd name="connsiteX7" fmla="*/ 95426 w 519288"/>
                <a:gd name="connsiteY7" fmla="*/ 104775 h 704850"/>
                <a:gd name="connsiteX8" fmla="*/ 43038 w 519288"/>
                <a:gd name="connsiteY8" fmla="*/ 66675 h 704850"/>
                <a:gd name="connsiteX9" fmla="*/ 14463 w 519288"/>
                <a:gd name="connsiteY9" fmla="*/ 80962 h 704850"/>
                <a:gd name="connsiteX10" fmla="*/ 176 w 519288"/>
                <a:gd name="connsiteY10" fmla="*/ 119062 h 704850"/>
                <a:gd name="connsiteX11" fmla="*/ 4938 w 519288"/>
                <a:gd name="connsiteY11" fmla="*/ 138112 h 704850"/>
                <a:gd name="connsiteX12" fmla="*/ 14463 w 519288"/>
                <a:gd name="connsiteY12" fmla="*/ 176212 h 704850"/>
                <a:gd name="connsiteX13" fmla="*/ 23988 w 519288"/>
                <a:gd name="connsiteY13" fmla="*/ 247650 h 704850"/>
                <a:gd name="connsiteX14" fmla="*/ 33513 w 519288"/>
                <a:gd name="connsiteY14" fmla="*/ 309562 h 704850"/>
                <a:gd name="connsiteX15" fmla="*/ 38276 w 519288"/>
                <a:gd name="connsiteY15" fmla="*/ 319087 h 704850"/>
                <a:gd name="connsiteX16" fmla="*/ 28751 w 519288"/>
                <a:gd name="connsiteY16" fmla="*/ 390525 h 704850"/>
                <a:gd name="connsiteX17" fmla="*/ 47801 w 519288"/>
                <a:gd name="connsiteY17" fmla="*/ 514350 h 704850"/>
                <a:gd name="connsiteX18" fmla="*/ 85901 w 519288"/>
                <a:gd name="connsiteY18" fmla="*/ 552450 h 704850"/>
                <a:gd name="connsiteX19" fmla="*/ 119238 w 519288"/>
                <a:gd name="connsiteY19" fmla="*/ 623887 h 704850"/>
                <a:gd name="connsiteX20" fmla="*/ 147813 w 519288"/>
                <a:gd name="connsiteY20" fmla="*/ 657225 h 704850"/>
                <a:gd name="connsiteX21" fmla="*/ 157338 w 519288"/>
                <a:gd name="connsiteY21" fmla="*/ 671512 h 704850"/>
                <a:gd name="connsiteX22" fmla="*/ 185913 w 519288"/>
                <a:gd name="connsiteY22" fmla="*/ 704850 h 704850"/>
                <a:gd name="connsiteX23" fmla="*/ 362126 w 519288"/>
                <a:gd name="connsiteY23" fmla="*/ 576262 h 704850"/>
                <a:gd name="connsiteX24" fmla="*/ 409751 w 519288"/>
                <a:gd name="connsiteY24" fmla="*/ 552450 h 704850"/>
                <a:gd name="connsiteX25" fmla="*/ 424038 w 519288"/>
                <a:gd name="connsiteY25" fmla="*/ 542925 h 704850"/>
                <a:gd name="connsiteX26" fmla="*/ 519288 w 519288"/>
                <a:gd name="connsiteY26" fmla="*/ 457200 h 704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9288" h="704850">
                  <a:moveTo>
                    <a:pt x="519288" y="457200"/>
                  </a:moveTo>
                  <a:lnTo>
                    <a:pt x="414513" y="314325"/>
                  </a:lnTo>
                  <a:lnTo>
                    <a:pt x="309738" y="157162"/>
                  </a:lnTo>
                  <a:lnTo>
                    <a:pt x="266876" y="38100"/>
                  </a:lnTo>
                  <a:lnTo>
                    <a:pt x="233538" y="0"/>
                  </a:lnTo>
                  <a:lnTo>
                    <a:pt x="171626" y="109537"/>
                  </a:lnTo>
                  <a:lnTo>
                    <a:pt x="147813" y="166687"/>
                  </a:lnTo>
                  <a:lnTo>
                    <a:pt x="95426" y="104775"/>
                  </a:lnTo>
                  <a:lnTo>
                    <a:pt x="43038" y="66675"/>
                  </a:lnTo>
                  <a:lnTo>
                    <a:pt x="14463" y="80962"/>
                  </a:lnTo>
                  <a:cubicBezTo>
                    <a:pt x="9701" y="93662"/>
                    <a:pt x="2406" y="105683"/>
                    <a:pt x="176" y="119062"/>
                  </a:cubicBezTo>
                  <a:cubicBezTo>
                    <a:pt x="-900" y="125518"/>
                    <a:pt x="3216" y="131797"/>
                    <a:pt x="4938" y="138112"/>
                  </a:cubicBezTo>
                  <a:cubicBezTo>
                    <a:pt x="14899" y="174638"/>
                    <a:pt x="14463" y="159664"/>
                    <a:pt x="14463" y="176212"/>
                  </a:cubicBezTo>
                  <a:lnTo>
                    <a:pt x="23988" y="247650"/>
                  </a:lnTo>
                  <a:cubicBezTo>
                    <a:pt x="26453" y="269832"/>
                    <a:pt x="26640" y="288944"/>
                    <a:pt x="33513" y="309562"/>
                  </a:cubicBezTo>
                  <a:cubicBezTo>
                    <a:pt x="34636" y="312930"/>
                    <a:pt x="36688" y="315912"/>
                    <a:pt x="38276" y="319087"/>
                  </a:cubicBezTo>
                  <a:lnTo>
                    <a:pt x="28751" y="390525"/>
                  </a:lnTo>
                  <a:lnTo>
                    <a:pt x="47801" y="514350"/>
                  </a:lnTo>
                  <a:cubicBezTo>
                    <a:pt x="78686" y="550382"/>
                    <a:pt x="63286" y="541141"/>
                    <a:pt x="85901" y="552450"/>
                  </a:cubicBezTo>
                  <a:lnTo>
                    <a:pt x="119238" y="623887"/>
                  </a:lnTo>
                  <a:cubicBezTo>
                    <a:pt x="128763" y="635000"/>
                    <a:pt x="138670" y="645796"/>
                    <a:pt x="147813" y="657225"/>
                  </a:cubicBezTo>
                  <a:cubicBezTo>
                    <a:pt x="151389" y="661694"/>
                    <a:pt x="157338" y="671512"/>
                    <a:pt x="157338" y="671512"/>
                  </a:cubicBezTo>
                  <a:lnTo>
                    <a:pt x="185913" y="704850"/>
                  </a:lnTo>
                  <a:lnTo>
                    <a:pt x="362126" y="576262"/>
                  </a:lnTo>
                  <a:cubicBezTo>
                    <a:pt x="378001" y="568325"/>
                    <a:pt x="394124" y="560865"/>
                    <a:pt x="409751" y="552450"/>
                  </a:cubicBezTo>
                  <a:cubicBezTo>
                    <a:pt x="414791" y="549736"/>
                    <a:pt x="424038" y="542925"/>
                    <a:pt x="424038" y="542925"/>
                  </a:cubicBezTo>
                  <a:lnTo>
                    <a:pt x="519288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692F"/>
                </a:gs>
                <a:gs pos="100000">
                  <a:srgbClr val="E0B17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20035" y="641401"/>
              <a:ext cx="461963" cy="685800"/>
            </a:xfrm>
            <a:custGeom>
              <a:gdLst>
                <a:gd name="connsiteX0" fmla="*/ 461963 w 461963"/>
                <a:gd name="connsiteY0" fmla="*/ 523875 h 685800"/>
                <a:gd name="connsiteX1" fmla="*/ 428625 w 461963"/>
                <a:gd name="connsiteY1" fmla="*/ 342900 h 685800"/>
                <a:gd name="connsiteX2" fmla="*/ 385763 w 461963"/>
                <a:gd name="connsiteY2" fmla="*/ 233363 h 685800"/>
                <a:gd name="connsiteX3" fmla="*/ 314325 w 461963"/>
                <a:gd name="connsiteY3" fmla="*/ 76200 h 685800"/>
                <a:gd name="connsiteX4" fmla="*/ 276225 w 461963"/>
                <a:gd name="connsiteY4" fmla="*/ 0 h 685800"/>
                <a:gd name="connsiteX5" fmla="*/ 228600 w 461963"/>
                <a:gd name="connsiteY5" fmla="*/ 233363 h 685800"/>
                <a:gd name="connsiteX6" fmla="*/ 233363 w 461963"/>
                <a:gd name="connsiteY6" fmla="*/ 376238 h 685800"/>
                <a:gd name="connsiteX7" fmla="*/ 261938 w 461963"/>
                <a:gd name="connsiteY7" fmla="*/ 476250 h 685800"/>
                <a:gd name="connsiteX8" fmla="*/ 295275 w 461963"/>
                <a:gd name="connsiteY8" fmla="*/ 542925 h 685800"/>
                <a:gd name="connsiteX9" fmla="*/ 195263 w 461963"/>
                <a:gd name="connsiteY9" fmla="*/ 495300 h 685800"/>
                <a:gd name="connsiteX10" fmla="*/ 190500 w 461963"/>
                <a:gd name="connsiteY10" fmla="*/ 447675 h 685800"/>
                <a:gd name="connsiteX11" fmla="*/ 171450 w 461963"/>
                <a:gd name="connsiteY11" fmla="*/ 366713 h 685800"/>
                <a:gd name="connsiteX12" fmla="*/ 161925 w 461963"/>
                <a:gd name="connsiteY12" fmla="*/ 319088 h 685800"/>
                <a:gd name="connsiteX13" fmla="*/ 152400 w 461963"/>
                <a:gd name="connsiteY13" fmla="*/ 257175 h 685800"/>
                <a:gd name="connsiteX14" fmla="*/ 142875 w 461963"/>
                <a:gd name="connsiteY14" fmla="*/ 204788 h 685800"/>
                <a:gd name="connsiteX15" fmla="*/ 119063 w 461963"/>
                <a:gd name="connsiteY15" fmla="*/ 128588 h 685800"/>
                <a:gd name="connsiteX16" fmla="*/ 38100 w 461963"/>
                <a:gd name="connsiteY16" fmla="*/ 23813 h 685800"/>
                <a:gd name="connsiteX17" fmla="*/ 0 w 461963"/>
                <a:gd name="connsiteY17" fmla="*/ 14288 h 685800"/>
                <a:gd name="connsiteX18" fmla="*/ 9525 w 461963"/>
                <a:gd name="connsiteY18" fmla="*/ 152400 h 685800"/>
                <a:gd name="connsiteX19" fmla="*/ 23813 w 461963"/>
                <a:gd name="connsiteY19" fmla="*/ 271463 h 685800"/>
                <a:gd name="connsiteX20" fmla="*/ 71438 w 461963"/>
                <a:gd name="connsiteY20" fmla="*/ 338138 h 685800"/>
                <a:gd name="connsiteX21" fmla="*/ 100013 w 461963"/>
                <a:gd name="connsiteY21" fmla="*/ 390525 h 685800"/>
                <a:gd name="connsiteX22" fmla="*/ 119063 w 461963"/>
                <a:gd name="connsiteY22" fmla="*/ 500063 h 685800"/>
                <a:gd name="connsiteX23" fmla="*/ 147638 w 461963"/>
                <a:gd name="connsiteY23" fmla="*/ 547688 h 685800"/>
                <a:gd name="connsiteX24" fmla="*/ 219075 w 461963"/>
                <a:gd name="connsiteY24" fmla="*/ 604838 h 685800"/>
                <a:gd name="connsiteX25" fmla="*/ 261938 w 461963"/>
                <a:gd name="connsiteY25" fmla="*/ 647700 h 685800"/>
                <a:gd name="connsiteX26" fmla="*/ 300038 w 461963"/>
                <a:gd name="connsiteY26" fmla="*/ 666750 h 685800"/>
                <a:gd name="connsiteX27" fmla="*/ 347663 w 461963"/>
                <a:gd name="connsiteY27" fmla="*/ 685800 h 685800"/>
                <a:gd name="connsiteX28" fmla="*/ 433388 w 461963"/>
                <a:gd name="connsiteY28" fmla="*/ 633413 h 685800"/>
                <a:gd name="connsiteX29" fmla="*/ 461963 w 461963"/>
                <a:gd name="connsiteY29" fmla="*/ 523875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963" h="685800">
                  <a:moveTo>
                    <a:pt x="461963" y="523875"/>
                  </a:moveTo>
                  <a:lnTo>
                    <a:pt x="428625" y="342900"/>
                  </a:lnTo>
                  <a:lnTo>
                    <a:pt x="385763" y="233363"/>
                  </a:lnTo>
                  <a:lnTo>
                    <a:pt x="314325" y="76200"/>
                  </a:lnTo>
                  <a:lnTo>
                    <a:pt x="276225" y="0"/>
                  </a:lnTo>
                  <a:lnTo>
                    <a:pt x="228600" y="233363"/>
                  </a:lnTo>
                  <a:lnTo>
                    <a:pt x="233363" y="376238"/>
                  </a:lnTo>
                  <a:lnTo>
                    <a:pt x="261938" y="476250"/>
                  </a:lnTo>
                  <a:lnTo>
                    <a:pt x="295275" y="542925"/>
                  </a:lnTo>
                  <a:lnTo>
                    <a:pt x="195263" y="495300"/>
                  </a:lnTo>
                  <a:lnTo>
                    <a:pt x="190500" y="447675"/>
                  </a:lnTo>
                  <a:lnTo>
                    <a:pt x="171450" y="366713"/>
                  </a:lnTo>
                  <a:cubicBezTo>
                    <a:pt x="161581" y="322300"/>
                    <a:pt x="161925" y="338486"/>
                    <a:pt x="161925" y="319088"/>
                  </a:cubicBezTo>
                  <a:lnTo>
                    <a:pt x="152400" y="257175"/>
                  </a:lnTo>
                  <a:lnTo>
                    <a:pt x="142875" y="204788"/>
                  </a:lnTo>
                  <a:lnTo>
                    <a:pt x="119063" y="128588"/>
                  </a:lnTo>
                  <a:lnTo>
                    <a:pt x="38100" y="23813"/>
                  </a:lnTo>
                  <a:lnTo>
                    <a:pt x="0" y="14288"/>
                  </a:lnTo>
                  <a:lnTo>
                    <a:pt x="9525" y="152400"/>
                  </a:lnTo>
                  <a:lnTo>
                    <a:pt x="23813" y="271463"/>
                  </a:lnTo>
                  <a:cubicBezTo>
                    <a:pt x="63773" y="336398"/>
                    <a:pt x="40240" y="322537"/>
                    <a:pt x="71438" y="338138"/>
                  </a:cubicBezTo>
                  <a:lnTo>
                    <a:pt x="100013" y="390525"/>
                  </a:lnTo>
                  <a:lnTo>
                    <a:pt x="119063" y="500063"/>
                  </a:lnTo>
                  <a:cubicBezTo>
                    <a:pt x="143965" y="544888"/>
                    <a:pt x="131318" y="531368"/>
                    <a:pt x="147638" y="547688"/>
                  </a:cubicBezTo>
                  <a:lnTo>
                    <a:pt x="219075" y="604838"/>
                  </a:lnTo>
                  <a:lnTo>
                    <a:pt x="261938" y="647700"/>
                  </a:lnTo>
                  <a:lnTo>
                    <a:pt x="300038" y="666750"/>
                  </a:lnTo>
                  <a:lnTo>
                    <a:pt x="347663" y="685800"/>
                  </a:lnTo>
                  <a:lnTo>
                    <a:pt x="433388" y="633413"/>
                  </a:lnTo>
                  <a:lnTo>
                    <a:pt x="461963" y="523875"/>
                  </a:lnTo>
                  <a:close/>
                </a:path>
              </a:pathLst>
            </a:custGeom>
            <a:solidFill>
              <a:srgbClr val="3C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043209" y="415336"/>
              <a:ext cx="571500" cy="971015"/>
              <a:chOff x="5043209" y="415336"/>
              <a:chExt cx="571500" cy="971015"/>
            </a:xfrm>
          </p:grpSpPr>
          <p:sp>
            <p:nvSpPr>
              <p:cNvPr id="56" name="Полилиния 55"/>
              <p:cNvSpPr/>
              <p:nvPr/>
            </p:nvSpPr>
            <p:spPr>
              <a:xfrm>
                <a:off x="5043209" y="415336"/>
                <a:ext cx="571500" cy="966787"/>
              </a:xfrm>
              <a:custGeom>
                <a:gdLst>
                  <a:gd name="connsiteX0" fmla="*/ 4763 w 571500"/>
                  <a:gd name="connsiteY0" fmla="*/ 719137 h 966787"/>
                  <a:gd name="connsiteX1" fmla="*/ 0 w 571500"/>
                  <a:gd name="connsiteY1" fmla="*/ 566737 h 966787"/>
                  <a:gd name="connsiteX2" fmla="*/ 61913 w 571500"/>
                  <a:gd name="connsiteY2" fmla="*/ 438150 h 966787"/>
                  <a:gd name="connsiteX3" fmla="*/ 128588 w 571500"/>
                  <a:gd name="connsiteY3" fmla="*/ 333375 h 966787"/>
                  <a:gd name="connsiteX4" fmla="*/ 161925 w 571500"/>
                  <a:gd name="connsiteY4" fmla="*/ 233362 h 966787"/>
                  <a:gd name="connsiteX5" fmla="*/ 233363 w 571500"/>
                  <a:gd name="connsiteY5" fmla="*/ 223837 h 966787"/>
                  <a:gd name="connsiteX6" fmla="*/ 300038 w 571500"/>
                  <a:gd name="connsiteY6" fmla="*/ 28575 h 966787"/>
                  <a:gd name="connsiteX7" fmla="*/ 333375 w 571500"/>
                  <a:gd name="connsiteY7" fmla="*/ 0 h 966787"/>
                  <a:gd name="connsiteX8" fmla="*/ 390525 w 571500"/>
                  <a:gd name="connsiteY8" fmla="*/ 47625 h 966787"/>
                  <a:gd name="connsiteX9" fmla="*/ 404813 w 571500"/>
                  <a:gd name="connsiteY9" fmla="*/ 61912 h 966787"/>
                  <a:gd name="connsiteX10" fmla="*/ 457200 w 571500"/>
                  <a:gd name="connsiteY10" fmla="*/ 147637 h 966787"/>
                  <a:gd name="connsiteX11" fmla="*/ 514350 w 571500"/>
                  <a:gd name="connsiteY11" fmla="*/ 280987 h 966787"/>
                  <a:gd name="connsiteX12" fmla="*/ 557213 w 571500"/>
                  <a:gd name="connsiteY12" fmla="*/ 304800 h 966787"/>
                  <a:gd name="connsiteX13" fmla="*/ 514350 w 571500"/>
                  <a:gd name="connsiteY13" fmla="*/ 438150 h 966787"/>
                  <a:gd name="connsiteX14" fmla="*/ 533400 w 571500"/>
                  <a:gd name="connsiteY14" fmla="*/ 481012 h 966787"/>
                  <a:gd name="connsiteX15" fmla="*/ 538163 w 571500"/>
                  <a:gd name="connsiteY15" fmla="*/ 495300 h 966787"/>
                  <a:gd name="connsiteX16" fmla="*/ 552450 w 571500"/>
                  <a:gd name="connsiteY16" fmla="*/ 561975 h 966787"/>
                  <a:gd name="connsiteX17" fmla="*/ 561975 w 571500"/>
                  <a:gd name="connsiteY17" fmla="*/ 604837 h 966787"/>
                  <a:gd name="connsiteX18" fmla="*/ 566738 w 571500"/>
                  <a:gd name="connsiteY18" fmla="*/ 619125 h 966787"/>
                  <a:gd name="connsiteX19" fmla="*/ 571500 w 571500"/>
                  <a:gd name="connsiteY19" fmla="*/ 723900 h 966787"/>
                  <a:gd name="connsiteX20" fmla="*/ 447675 w 571500"/>
                  <a:gd name="connsiteY20" fmla="*/ 785812 h 966787"/>
                  <a:gd name="connsiteX21" fmla="*/ 438150 w 571500"/>
                  <a:gd name="connsiteY21" fmla="*/ 857250 h 966787"/>
                  <a:gd name="connsiteX22" fmla="*/ 419100 w 571500"/>
                  <a:gd name="connsiteY22" fmla="*/ 895350 h 966787"/>
                  <a:gd name="connsiteX23" fmla="*/ 347663 w 571500"/>
                  <a:gd name="connsiteY23" fmla="*/ 962025 h 966787"/>
                  <a:gd name="connsiteX24" fmla="*/ 252413 w 571500"/>
                  <a:gd name="connsiteY24" fmla="*/ 966787 h 966787"/>
                  <a:gd name="connsiteX25" fmla="*/ 214313 w 571500"/>
                  <a:gd name="connsiteY25" fmla="*/ 933450 h 966787"/>
                  <a:gd name="connsiteX26" fmla="*/ 209550 w 571500"/>
                  <a:gd name="connsiteY26" fmla="*/ 919162 h 966787"/>
                  <a:gd name="connsiteX27" fmla="*/ 185738 w 571500"/>
                  <a:gd name="connsiteY27" fmla="*/ 885825 h 966787"/>
                  <a:gd name="connsiteX28" fmla="*/ 38100 w 571500"/>
                  <a:gd name="connsiteY28" fmla="*/ 790575 h 966787"/>
                  <a:gd name="connsiteX29" fmla="*/ 4763 w 571500"/>
                  <a:gd name="connsiteY29" fmla="*/ 719137 h 9667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966787">
                    <a:moveTo>
                      <a:pt x="4763" y="719137"/>
                    </a:moveTo>
                    <a:lnTo>
                      <a:pt x="0" y="566737"/>
                    </a:lnTo>
                    <a:lnTo>
                      <a:pt x="61913" y="438150"/>
                    </a:lnTo>
                    <a:lnTo>
                      <a:pt x="128588" y="333375"/>
                    </a:lnTo>
                    <a:lnTo>
                      <a:pt x="161925" y="233362"/>
                    </a:lnTo>
                    <a:lnTo>
                      <a:pt x="233363" y="223837"/>
                    </a:lnTo>
                    <a:lnTo>
                      <a:pt x="300038" y="28575"/>
                    </a:lnTo>
                    <a:lnTo>
                      <a:pt x="333375" y="0"/>
                    </a:lnTo>
                    <a:cubicBezTo>
                      <a:pt x="352425" y="15875"/>
                      <a:pt x="371786" y="31384"/>
                      <a:pt x="390525" y="47625"/>
                    </a:cubicBezTo>
                    <a:cubicBezTo>
                      <a:pt x="395615" y="52036"/>
                      <a:pt x="404813" y="61912"/>
                      <a:pt x="404813" y="61912"/>
                    </a:cubicBezTo>
                    <a:lnTo>
                      <a:pt x="457200" y="147637"/>
                    </a:lnTo>
                    <a:lnTo>
                      <a:pt x="514350" y="280987"/>
                    </a:lnTo>
                    <a:lnTo>
                      <a:pt x="557213" y="304800"/>
                    </a:lnTo>
                    <a:lnTo>
                      <a:pt x="514350" y="438150"/>
                    </a:lnTo>
                    <a:cubicBezTo>
                      <a:pt x="520700" y="452437"/>
                      <a:pt x="527386" y="466580"/>
                      <a:pt x="533400" y="481012"/>
                    </a:cubicBezTo>
                    <a:cubicBezTo>
                      <a:pt x="535331" y="485646"/>
                      <a:pt x="538163" y="495300"/>
                      <a:pt x="538163" y="495300"/>
                    </a:cubicBezTo>
                    <a:lnTo>
                      <a:pt x="552450" y="561975"/>
                    </a:lnTo>
                    <a:cubicBezTo>
                      <a:pt x="555625" y="576262"/>
                      <a:pt x="558425" y="590638"/>
                      <a:pt x="561975" y="604837"/>
                    </a:cubicBezTo>
                    <a:cubicBezTo>
                      <a:pt x="563193" y="609707"/>
                      <a:pt x="566738" y="619125"/>
                      <a:pt x="566738" y="619125"/>
                    </a:cubicBezTo>
                    <a:lnTo>
                      <a:pt x="571500" y="723900"/>
                    </a:lnTo>
                    <a:lnTo>
                      <a:pt x="447675" y="785812"/>
                    </a:lnTo>
                    <a:lnTo>
                      <a:pt x="438150" y="857250"/>
                    </a:lnTo>
                    <a:lnTo>
                      <a:pt x="419100" y="895350"/>
                    </a:lnTo>
                    <a:lnTo>
                      <a:pt x="347663" y="962025"/>
                    </a:lnTo>
                    <a:lnTo>
                      <a:pt x="252413" y="966787"/>
                    </a:lnTo>
                    <a:cubicBezTo>
                      <a:pt x="239713" y="955675"/>
                      <a:pt x="225602" y="945993"/>
                      <a:pt x="214313" y="933450"/>
                    </a:cubicBezTo>
                    <a:cubicBezTo>
                      <a:pt x="210955" y="929718"/>
                      <a:pt x="211988" y="923551"/>
                      <a:pt x="209550" y="919162"/>
                    </a:cubicBezTo>
                    <a:cubicBezTo>
                      <a:pt x="196865" y="896330"/>
                      <a:pt x="197102" y="897189"/>
                      <a:pt x="185738" y="885825"/>
                    </a:cubicBezTo>
                    <a:lnTo>
                      <a:pt x="38100" y="790575"/>
                    </a:lnTo>
                    <a:lnTo>
                      <a:pt x="4763" y="719137"/>
                    </a:lnTo>
                    <a:close/>
                  </a:path>
                </a:pathLst>
              </a:custGeom>
              <a:solidFill>
                <a:srgbClr val="C7B0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5119522" y="658223"/>
                <a:ext cx="428625" cy="723900"/>
              </a:xfrm>
              <a:custGeom>
                <a:gdLst>
                  <a:gd name="connsiteX0" fmla="*/ 4762 w 428625"/>
                  <a:gd name="connsiteY0" fmla="*/ 509588 h 723900"/>
                  <a:gd name="connsiteX1" fmla="*/ 57150 w 428625"/>
                  <a:gd name="connsiteY1" fmla="*/ 333375 h 723900"/>
                  <a:gd name="connsiteX2" fmla="*/ 80962 w 428625"/>
                  <a:gd name="connsiteY2" fmla="*/ 433388 h 723900"/>
                  <a:gd name="connsiteX3" fmla="*/ 138112 w 428625"/>
                  <a:gd name="connsiteY3" fmla="*/ 466725 h 723900"/>
                  <a:gd name="connsiteX4" fmla="*/ 138112 w 428625"/>
                  <a:gd name="connsiteY4" fmla="*/ 376238 h 723900"/>
                  <a:gd name="connsiteX5" fmla="*/ 133350 w 428625"/>
                  <a:gd name="connsiteY5" fmla="*/ 333375 h 723900"/>
                  <a:gd name="connsiteX6" fmla="*/ 138112 w 428625"/>
                  <a:gd name="connsiteY6" fmla="*/ 276225 h 723900"/>
                  <a:gd name="connsiteX7" fmla="*/ 142875 w 428625"/>
                  <a:gd name="connsiteY7" fmla="*/ 252413 h 723900"/>
                  <a:gd name="connsiteX8" fmla="*/ 147637 w 428625"/>
                  <a:gd name="connsiteY8" fmla="*/ 233363 h 723900"/>
                  <a:gd name="connsiteX9" fmla="*/ 157162 w 428625"/>
                  <a:gd name="connsiteY9" fmla="*/ 147638 h 723900"/>
                  <a:gd name="connsiteX10" fmla="*/ 233362 w 428625"/>
                  <a:gd name="connsiteY10" fmla="*/ 57150 h 723900"/>
                  <a:gd name="connsiteX11" fmla="*/ 342900 w 428625"/>
                  <a:gd name="connsiteY11" fmla="*/ 19050 h 723900"/>
                  <a:gd name="connsiteX12" fmla="*/ 376237 w 428625"/>
                  <a:gd name="connsiteY12" fmla="*/ 0 h 723900"/>
                  <a:gd name="connsiteX13" fmla="*/ 428625 w 428625"/>
                  <a:gd name="connsiteY13" fmla="*/ 157163 h 723900"/>
                  <a:gd name="connsiteX14" fmla="*/ 423862 w 428625"/>
                  <a:gd name="connsiteY14" fmla="*/ 214313 h 723900"/>
                  <a:gd name="connsiteX15" fmla="*/ 428625 w 428625"/>
                  <a:gd name="connsiteY15" fmla="*/ 290513 h 723900"/>
                  <a:gd name="connsiteX16" fmla="*/ 404812 w 428625"/>
                  <a:gd name="connsiteY16" fmla="*/ 342900 h 723900"/>
                  <a:gd name="connsiteX17" fmla="*/ 352425 w 428625"/>
                  <a:gd name="connsiteY17" fmla="*/ 523875 h 723900"/>
                  <a:gd name="connsiteX18" fmla="*/ 304800 w 428625"/>
                  <a:gd name="connsiteY18" fmla="*/ 628650 h 723900"/>
                  <a:gd name="connsiteX19" fmla="*/ 266700 w 428625"/>
                  <a:gd name="connsiteY19" fmla="*/ 661988 h 723900"/>
                  <a:gd name="connsiteX20" fmla="*/ 119062 w 428625"/>
                  <a:gd name="connsiteY20" fmla="*/ 723900 h 723900"/>
                  <a:gd name="connsiteX21" fmla="*/ 80962 w 428625"/>
                  <a:gd name="connsiteY21" fmla="*/ 681038 h 723900"/>
                  <a:gd name="connsiteX22" fmla="*/ 0 w 428625"/>
                  <a:gd name="connsiteY22" fmla="*/ 595313 h 723900"/>
                  <a:gd name="connsiteX23" fmla="*/ 4762 w 428625"/>
                  <a:gd name="connsiteY23" fmla="*/ 509588 h 7239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723900">
                    <a:moveTo>
                      <a:pt x="4762" y="509588"/>
                    </a:moveTo>
                    <a:lnTo>
                      <a:pt x="57150" y="333375"/>
                    </a:lnTo>
                    <a:lnTo>
                      <a:pt x="80962" y="433388"/>
                    </a:lnTo>
                    <a:lnTo>
                      <a:pt x="138112" y="466725"/>
                    </a:lnTo>
                    <a:lnTo>
                      <a:pt x="138112" y="376238"/>
                    </a:lnTo>
                    <a:lnTo>
                      <a:pt x="133350" y="333375"/>
                    </a:lnTo>
                    <a:cubicBezTo>
                      <a:pt x="134937" y="314325"/>
                      <a:pt x="135878" y="295210"/>
                      <a:pt x="138112" y="276225"/>
                    </a:cubicBezTo>
                    <a:cubicBezTo>
                      <a:pt x="139058" y="268186"/>
                      <a:pt x="141119" y="260315"/>
                      <a:pt x="142875" y="252413"/>
                    </a:cubicBezTo>
                    <a:cubicBezTo>
                      <a:pt x="144295" y="246023"/>
                      <a:pt x="147637" y="233363"/>
                      <a:pt x="147637" y="233363"/>
                    </a:cubicBezTo>
                    <a:lnTo>
                      <a:pt x="157162" y="147638"/>
                    </a:lnTo>
                    <a:lnTo>
                      <a:pt x="233362" y="57150"/>
                    </a:lnTo>
                    <a:lnTo>
                      <a:pt x="342900" y="19050"/>
                    </a:lnTo>
                    <a:lnTo>
                      <a:pt x="376237" y="0"/>
                    </a:lnTo>
                    <a:lnTo>
                      <a:pt x="428625" y="157163"/>
                    </a:lnTo>
                    <a:cubicBezTo>
                      <a:pt x="423336" y="204759"/>
                      <a:pt x="423862" y="185650"/>
                      <a:pt x="423862" y="214313"/>
                    </a:cubicBezTo>
                    <a:lnTo>
                      <a:pt x="428625" y="290513"/>
                    </a:lnTo>
                    <a:cubicBezTo>
                      <a:pt x="408133" y="336619"/>
                      <a:pt x="416568" y="319391"/>
                      <a:pt x="404812" y="342900"/>
                    </a:cubicBezTo>
                    <a:lnTo>
                      <a:pt x="352425" y="523875"/>
                    </a:lnTo>
                    <a:lnTo>
                      <a:pt x="304800" y="628650"/>
                    </a:lnTo>
                    <a:lnTo>
                      <a:pt x="266700" y="661988"/>
                    </a:lnTo>
                    <a:lnTo>
                      <a:pt x="119062" y="723900"/>
                    </a:lnTo>
                    <a:lnTo>
                      <a:pt x="80962" y="681038"/>
                    </a:lnTo>
                    <a:lnTo>
                      <a:pt x="0" y="595313"/>
                    </a:lnTo>
                    <a:lnTo>
                      <a:pt x="4762" y="509588"/>
                    </a:lnTo>
                    <a:close/>
                  </a:path>
                </a:pathLst>
              </a:custGeom>
              <a:solidFill>
                <a:srgbClr val="916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5210289" y="449610"/>
                <a:ext cx="337858" cy="936741"/>
              </a:xfrm>
              <a:custGeom>
                <a:gdLst>
                  <a:gd name="connsiteX0" fmla="*/ 28575 w 273730"/>
                  <a:gd name="connsiteY0" fmla="*/ 752475 h 852487"/>
                  <a:gd name="connsiteX1" fmla="*/ 0 w 273730"/>
                  <a:gd name="connsiteY1" fmla="*/ 614362 h 852487"/>
                  <a:gd name="connsiteX2" fmla="*/ 19050 w 273730"/>
                  <a:gd name="connsiteY2" fmla="*/ 461962 h 852487"/>
                  <a:gd name="connsiteX3" fmla="*/ 38100 w 273730"/>
                  <a:gd name="connsiteY3" fmla="*/ 357187 h 852487"/>
                  <a:gd name="connsiteX4" fmla="*/ 104775 w 273730"/>
                  <a:gd name="connsiteY4" fmla="*/ 319087 h 852487"/>
                  <a:gd name="connsiteX5" fmla="*/ 104775 w 273730"/>
                  <a:gd name="connsiteY5" fmla="*/ 209550 h 852487"/>
                  <a:gd name="connsiteX6" fmla="*/ 104775 w 273730"/>
                  <a:gd name="connsiteY6" fmla="*/ 176212 h 852487"/>
                  <a:gd name="connsiteX7" fmla="*/ 104775 w 273730"/>
                  <a:gd name="connsiteY7" fmla="*/ 133350 h 852487"/>
                  <a:gd name="connsiteX8" fmla="*/ 104775 w 273730"/>
                  <a:gd name="connsiteY8" fmla="*/ 52387 h 852487"/>
                  <a:gd name="connsiteX9" fmla="*/ 123825 w 273730"/>
                  <a:gd name="connsiteY9" fmla="*/ 0 h 852487"/>
                  <a:gd name="connsiteX10" fmla="*/ 171450 w 273730"/>
                  <a:gd name="connsiteY10" fmla="*/ 19050 h 852487"/>
                  <a:gd name="connsiteX11" fmla="*/ 180975 w 273730"/>
                  <a:gd name="connsiteY11" fmla="*/ 71437 h 852487"/>
                  <a:gd name="connsiteX12" fmla="*/ 185737 w 273730"/>
                  <a:gd name="connsiteY12" fmla="*/ 90487 h 852487"/>
                  <a:gd name="connsiteX13" fmla="*/ 190500 w 273730"/>
                  <a:gd name="connsiteY13" fmla="*/ 104775 h 852487"/>
                  <a:gd name="connsiteX14" fmla="*/ 204787 w 273730"/>
                  <a:gd name="connsiteY14" fmla="*/ 209550 h 852487"/>
                  <a:gd name="connsiteX15" fmla="*/ 271462 w 273730"/>
                  <a:gd name="connsiteY15" fmla="*/ 366712 h 852487"/>
                  <a:gd name="connsiteX16" fmla="*/ 257175 w 273730"/>
                  <a:gd name="connsiteY16" fmla="*/ 461962 h 852487"/>
                  <a:gd name="connsiteX17" fmla="*/ 257175 w 273730"/>
                  <a:gd name="connsiteY17" fmla="*/ 466725 h 852487"/>
                  <a:gd name="connsiteX18" fmla="*/ 261937 w 273730"/>
                  <a:gd name="connsiteY18" fmla="*/ 542925 h 852487"/>
                  <a:gd name="connsiteX19" fmla="*/ 233362 w 273730"/>
                  <a:gd name="connsiteY19" fmla="*/ 628650 h 852487"/>
                  <a:gd name="connsiteX20" fmla="*/ 176212 w 273730"/>
                  <a:gd name="connsiteY20" fmla="*/ 757237 h 852487"/>
                  <a:gd name="connsiteX21" fmla="*/ 161925 w 273730"/>
                  <a:gd name="connsiteY21" fmla="*/ 795337 h 852487"/>
                  <a:gd name="connsiteX22" fmla="*/ 157162 w 273730"/>
                  <a:gd name="connsiteY22" fmla="*/ 814387 h 852487"/>
                  <a:gd name="connsiteX23" fmla="*/ 152400 w 273730"/>
                  <a:gd name="connsiteY23" fmla="*/ 828675 h 852487"/>
                  <a:gd name="connsiteX24" fmla="*/ 147637 w 273730"/>
                  <a:gd name="connsiteY24" fmla="*/ 852487 h 852487"/>
                  <a:gd name="connsiteX25" fmla="*/ 66675 w 273730"/>
                  <a:gd name="connsiteY25" fmla="*/ 852487 h 852487"/>
                  <a:gd name="connsiteX26" fmla="*/ 23812 w 273730"/>
                  <a:gd name="connsiteY26" fmla="*/ 833437 h 852487"/>
                  <a:gd name="connsiteX27" fmla="*/ 14287 w 273730"/>
                  <a:gd name="connsiteY27" fmla="*/ 814387 h 852487"/>
                  <a:gd name="connsiteX28" fmla="*/ 28575 w 273730"/>
                  <a:gd name="connsiteY28" fmla="*/ 752475 h 852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3730" h="852487">
                    <a:moveTo>
                      <a:pt x="28575" y="752475"/>
                    </a:moveTo>
                    <a:lnTo>
                      <a:pt x="0" y="614362"/>
                    </a:lnTo>
                    <a:lnTo>
                      <a:pt x="19050" y="461962"/>
                    </a:lnTo>
                    <a:lnTo>
                      <a:pt x="38100" y="357187"/>
                    </a:lnTo>
                    <a:lnTo>
                      <a:pt x="104775" y="319087"/>
                    </a:lnTo>
                    <a:lnTo>
                      <a:pt x="104775" y="209550"/>
                    </a:lnTo>
                    <a:lnTo>
                      <a:pt x="104775" y="176212"/>
                    </a:lnTo>
                    <a:lnTo>
                      <a:pt x="104775" y="133350"/>
                    </a:lnTo>
                    <a:lnTo>
                      <a:pt x="104775" y="52387"/>
                    </a:lnTo>
                    <a:lnTo>
                      <a:pt x="123825" y="0"/>
                    </a:lnTo>
                    <a:lnTo>
                      <a:pt x="171450" y="19050"/>
                    </a:lnTo>
                    <a:cubicBezTo>
                      <a:pt x="174625" y="36512"/>
                      <a:pt x="177494" y="54033"/>
                      <a:pt x="180975" y="71437"/>
                    </a:cubicBezTo>
                    <a:cubicBezTo>
                      <a:pt x="182259" y="77855"/>
                      <a:pt x="183939" y="84193"/>
                      <a:pt x="185737" y="90487"/>
                    </a:cubicBezTo>
                    <a:cubicBezTo>
                      <a:pt x="187116" y="95314"/>
                      <a:pt x="190500" y="104775"/>
                      <a:pt x="190500" y="104775"/>
                    </a:cubicBezTo>
                    <a:lnTo>
                      <a:pt x="204787" y="209550"/>
                    </a:lnTo>
                    <a:lnTo>
                      <a:pt x="271462" y="366712"/>
                    </a:lnTo>
                    <a:cubicBezTo>
                      <a:pt x="266451" y="456920"/>
                      <a:pt x="286937" y="432200"/>
                      <a:pt x="257175" y="461962"/>
                    </a:cubicBezTo>
                    <a:lnTo>
                      <a:pt x="257175" y="466725"/>
                    </a:lnTo>
                    <a:cubicBezTo>
                      <a:pt x="262656" y="527017"/>
                      <a:pt x="261937" y="501578"/>
                      <a:pt x="261937" y="542925"/>
                    </a:cubicBezTo>
                    <a:lnTo>
                      <a:pt x="233362" y="628650"/>
                    </a:lnTo>
                    <a:lnTo>
                      <a:pt x="176212" y="757237"/>
                    </a:lnTo>
                    <a:cubicBezTo>
                      <a:pt x="171450" y="769937"/>
                      <a:pt x="166214" y="782469"/>
                      <a:pt x="161925" y="795337"/>
                    </a:cubicBezTo>
                    <a:cubicBezTo>
                      <a:pt x="159855" y="801547"/>
                      <a:pt x="158960" y="808093"/>
                      <a:pt x="157162" y="814387"/>
                    </a:cubicBezTo>
                    <a:cubicBezTo>
                      <a:pt x="155783" y="819214"/>
                      <a:pt x="152400" y="828675"/>
                      <a:pt x="152400" y="828675"/>
                    </a:cubicBezTo>
                    <a:lnTo>
                      <a:pt x="147637" y="852487"/>
                    </a:lnTo>
                    <a:lnTo>
                      <a:pt x="66675" y="852487"/>
                    </a:lnTo>
                    <a:cubicBezTo>
                      <a:pt x="52387" y="846137"/>
                      <a:pt x="36021" y="843204"/>
                      <a:pt x="23812" y="833437"/>
                    </a:cubicBezTo>
                    <a:cubicBezTo>
                      <a:pt x="-1926" y="812847"/>
                      <a:pt x="30590" y="814387"/>
                      <a:pt x="14287" y="814387"/>
                    </a:cubicBezTo>
                    <a:lnTo>
                      <a:pt x="28575" y="752475"/>
                    </a:lnTo>
                    <a:close/>
                  </a:path>
                </a:pathLst>
              </a:custGeom>
              <a:solidFill>
                <a:srgbClr val="261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олилиния 52"/>
            <p:cNvSpPr/>
            <p:nvPr/>
          </p:nvSpPr>
          <p:spPr>
            <a:xfrm>
              <a:off x="4163993" y="2591360"/>
              <a:ext cx="1060786" cy="446992"/>
            </a:xfrm>
            <a:custGeom>
              <a:gdLst>
                <a:gd name="connsiteX0" fmla="*/ 328612 w 1019175"/>
                <a:gd name="connsiteY0" fmla="*/ 47625 h 352425"/>
                <a:gd name="connsiteX1" fmla="*/ 228600 w 1019175"/>
                <a:gd name="connsiteY1" fmla="*/ 0 h 352425"/>
                <a:gd name="connsiteX2" fmla="*/ 138112 w 1019175"/>
                <a:gd name="connsiteY2" fmla="*/ 42863 h 352425"/>
                <a:gd name="connsiteX3" fmla="*/ 0 w 1019175"/>
                <a:gd name="connsiteY3" fmla="*/ 142875 h 352425"/>
                <a:gd name="connsiteX4" fmla="*/ 28575 w 1019175"/>
                <a:gd name="connsiteY4" fmla="*/ 190500 h 352425"/>
                <a:gd name="connsiteX5" fmla="*/ 90487 w 1019175"/>
                <a:gd name="connsiteY5" fmla="*/ 176213 h 352425"/>
                <a:gd name="connsiteX6" fmla="*/ 185737 w 1019175"/>
                <a:gd name="connsiteY6" fmla="*/ 185738 h 352425"/>
                <a:gd name="connsiteX7" fmla="*/ 233362 w 1019175"/>
                <a:gd name="connsiteY7" fmla="*/ 195263 h 352425"/>
                <a:gd name="connsiteX8" fmla="*/ 300037 w 1019175"/>
                <a:gd name="connsiteY8" fmla="*/ 233363 h 352425"/>
                <a:gd name="connsiteX9" fmla="*/ 366712 w 1019175"/>
                <a:gd name="connsiteY9" fmla="*/ 300038 h 352425"/>
                <a:gd name="connsiteX10" fmla="*/ 428625 w 1019175"/>
                <a:gd name="connsiteY10" fmla="*/ 352425 h 352425"/>
                <a:gd name="connsiteX11" fmla="*/ 561975 w 1019175"/>
                <a:gd name="connsiteY11" fmla="*/ 295275 h 352425"/>
                <a:gd name="connsiteX12" fmla="*/ 685800 w 1019175"/>
                <a:gd name="connsiteY12" fmla="*/ 271463 h 352425"/>
                <a:gd name="connsiteX13" fmla="*/ 752475 w 1019175"/>
                <a:gd name="connsiteY13" fmla="*/ 285750 h 352425"/>
                <a:gd name="connsiteX14" fmla="*/ 762000 w 1019175"/>
                <a:gd name="connsiteY14" fmla="*/ 285750 h 352425"/>
                <a:gd name="connsiteX15" fmla="*/ 790575 w 1019175"/>
                <a:gd name="connsiteY15" fmla="*/ 252413 h 352425"/>
                <a:gd name="connsiteX16" fmla="*/ 804862 w 1019175"/>
                <a:gd name="connsiteY16" fmla="*/ 242888 h 352425"/>
                <a:gd name="connsiteX17" fmla="*/ 852487 w 1019175"/>
                <a:gd name="connsiteY17" fmla="*/ 214313 h 352425"/>
                <a:gd name="connsiteX18" fmla="*/ 890587 w 1019175"/>
                <a:gd name="connsiteY18" fmla="*/ 195263 h 352425"/>
                <a:gd name="connsiteX19" fmla="*/ 966787 w 1019175"/>
                <a:gd name="connsiteY19" fmla="*/ 152400 h 352425"/>
                <a:gd name="connsiteX20" fmla="*/ 1019175 w 1019175"/>
                <a:gd name="connsiteY20" fmla="*/ 142875 h 352425"/>
                <a:gd name="connsiteX21" fmla="*/ 904875 w 1019175"/>
                <a:gd name="connsiteY21" fmla="*/ 38100 h 352425"/>
                <a:gd name="connsiteX22" fmla="*/ 795337 w 1019175"/>
                <a:gd name="connsiteY22" fmla="*/ 28575 h 352425"/>
                <a:gd name="connsiteX23" fmla="*/ 747712 w 1019175"/>
                <a:gd name="connsiteY23" fmla="*/ 42863 h 352425"/>
                <a:gd name="connsiteX24" fmla="*/ 642937 w 1019175"/>
                <a:gd name="connsiteY24" fmla="*/ 61913 h 352425"/>
                <a:gd name="connsiteX25" fmla="*/ 590550 w 1019175"/>
                <a:gd name="connsiteY25" fmla="*/ 85725 h 352425"/>
                <a:gd name="connsiteX26" fmla="*/ 585787 w 1019175"/>
                <a:gd name="connsiteY26" fmla="*/ 85725 h 352425"/>
                <a:gd name="connsiteX27" fmla="*/ 500062 w 1019175"/>
                <a:gd name="connsiteY27" fmla="*/ 104775 h 352425"/>
                <a:gd name="connsiteX28" fmla="*/ 457200 w 1019175"/>
                <a:gd name="connsiteY28" fmla="*/ 85725 h 352425"/>
                <a:gd name="connsiteX29" fmla="*/ 376237 w 1019175"/>
                <a:gd name="connsiteY29" fmla="*/ 28575 h 352425"/>
                <a:gd name="connsiteX30" fmla="*/ 328612 w 1019175"/>
                <a:gd name="connsiteY30" fmla="*/ 47625 h 352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9175" h="352425">
                  <a:moveTo>
                    <a:pt x="328612" y="47625"/>
                  </a:moveTo>
                  <a:lnTo>
                    <a:pt x="228600" y="0"/>
                  </a:lnTo>
                  <a:lnTo>
                    <a:pt x="138112" y="42863"/>
                  </a:lnTo>
                  <a:lnTo>
                    <a:pt x="0" y="142875"/>
                  </a:lnTo>
                  <a:lnTo>
                    <a:pt x="28575" y="190500"/>
                  </a:lnTo>
                  <a:cubicBezTo>
                    <a:pt x="74107" y="173426"/>
                    <a:pt x="53111" y="176213"/>
                    <a:pt x="90487" y="176213"/>
                  </a:cubicBezTo>
                  <a:lnTo>
                    <a:pt x="185737" y="185738"/>
                  </a:lnTo>
                  <a:cubicBezTo>
                    <a:pt x="230831" y="190748"/>
                    <a:pt x="218436" y="180334"/>
                    <a:pt x="233362" y="195263"/>
                  </a:cubicBezTo>
                  <a:lnTo>
                    <a:pt x="300037" y="233363"/>
                  </a:lnTo>
                  <a:lnTo>
                    <a:pt x="366712" y="300038"/>
                  </a:lnTo>
                  <a:lnTo>
                    <a:pt x="428625" y="352425"/>
                  </a:lnTo>
                  <a:lnTo>
                    <a:pt x="561975" y="295275"/>
                  </a:lnTo>
                  <a:lnTo>
                    <a:pt x="685800" y="271463"/>
                  </a:lnTo>
                  <a:lnTo>
                    <a:pt x="752475" y="285750"/>
                  </a:lnTo>
                  <a:lnTo>
                    <a:pt x="762000" y="285750"/>
                  </a:lnTo>
                  <a:cubicBezTo>
                    <a:pt x="771525" y="274638"/>
                    <a:pt x="780226" y="262762"/>
                    <a:pt x="790575" y="252413"/>
                  </a:cubicBezTo>
                  <a:cubicBezTo>
                    <a:pt x="794622" y="248366"/>
                    <a:pt x="799987" y="245888"/>
                    <a:pt x="804862" y="242888"/>
                  </a:cubicBezTo>
                  <a:cubicBezTo>
                    <a:pt x="820629" y="233185"/>
                    <a:pt x="836303" y="223304"/>
                    <a:pt x="852487" y="214313"/>
                  </a:cubicBezTo>
                  <a:cubicBezTo>
                    <a:pt x="864899" y="207417"/>
                    <a:pt x="890587" y="195263"/>
                    <a:pt x="890587" y="195263"/>
                  </a:cubicBezTo>
                  <a:lnTo>
                    <a:pt x="966787" y="152400"/>
                  </a:lnTo>
                  <a:lnTo>
                    <a:pt x="1019175" y="142875"/>
                  </a:lnTo>
                  <a:lnTo>
                    <a:pt x="904875" y="38100"/>
                  </a:lnTo>
                  <a:lnTo>
                    <a:pt x="795337" y="28575"/>
                  </a:lnTo>
                  <a:cubicBezTo>
                    <a:pt x="754264" y="43978"/>
                    <a:pt x="770801" y="42863"/>
                    <a:pt x="747712" y="42863"/>
                  </a:cubicBezTo>
                  <a:lnTo>
                    <a:pt x="642937" y="61913"/>
                  </a:lnTo>
                  <a:cubicBezTo>
                    <a:pt x="626516" y="70123"/>
                    <a:pt x="609056" y="81099"/>
                    <a:pt x="590550" y="85725"/>
                  </a:cubicBezTo>
                  <a:cubicBezTo>
                    <a:pt x="589010" y="86110"/>
                    <a:pt x="587375" y="85725"/>
                    <a:pt x="585787" y="85725"/>
                  </a:cubicBezTo>
                  <a:lnTo>
                    <a:pt x="500062" y="104775"/>
                  </a:lnTo>
                  <a:lnTo>
                    <a:pt x="457200" y="85725"/>
                  </a:lnTo>
                  <a:lnTo>
                    <a:pt x="376237" y="28575"/>
                  </a:lnTo>
                  <a:lnTo>
                    <a:pt x="328612" y="47625"/>
                  </a:lnTo>
                  <a:close/>
                </a:path>
              </a:pathLst>
            </a:custGeom>
            <a:solidFill>
              <a:srgbClr val="291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4200273" y="2497736"/>
              <a:ext cx="904964" cy="571499"/>
            </a:xfrm>
            <a:custGeom>
              <a:gdLst>
                <a:gd name="connsiteX0" fmla="*/ 347663 w 866775"/>
                <a:gd name="connsiteY0" fmla="*/ 85725 h 514350"/>
                <a:gd name="connsiteX1" fmla="*/ 347663 w 866775"/>
                <a:gd name="connsiteY1" fmla="*/ 85725 h 514350"/>
                <a:gd name="connsiteX2" fmla="*/ 204788 w 866775"/>
                <a:gd name="connsiteY2" fmla="*/ 90488 h 514350"/>
                <a:gd name="connsiteX3" fmla="*/ 185738 w 866775"/>
                <a:gd name="connsiteY3" fmla="*/ 42863 h 514350"/>
                <a:gd name="connsiteX4" fmla="*/ 119063 w 866775"/>
                <a:gd name="connsiteY4" fmla="*/ 33338 h 514350"/>
                <a:gd name="connsiteX5" fmla="*/ 0 w 866775"/>
                <a:gd name="connsiteY5" fmla="*/ 61913 h 514350"/>
                <a:gd name="connsiteX6" fmla="*/ 80963 w 866775"/>
                <a:gd name="connsiteY6" fmla="*/ 157163 h 514350"/>
                <a:gd name="connsiteX7" fmla="*/ 123825 w 866775"/>
                <a:gd name="connsiteY7" fmla="*/ 180975 h 514350"/>
                <a:gd name="connsiteX8" fmla="*/ 176213 w 866775"/>
                <a:gd name="connsiteY8" fmla="*/ 171450 h 514350"/>
                <a:gd name="connsiteX9" fmla="*/ 200025 w 866775"/>
                <a:gd name="connsiteY9" fmla="*/ 171450 h 514350"/>
                <a:gd name="connsiteX10" fmla="*/ 238125 w 866775"/>
                <a:gd name="connsiteY10" fmla="*/ 200025 h 514350"/>
                <a:gd name="connsiteX11" fmla="*/ 252413 w 866775"/>
                <a:gd name="connsiteY11" fmla="*/ 214313 h 514350"/>
                <a:gd name="connsiteX12" fmla="*/ 276225 w 866775"/>
                <a:gd name="connsiteY12" fmla="*/ 233363 h 514350"/>
                <a:gd name="connsiteX13" fmla="*/ 295275 w 866775"/>
                <a:gd name="connsiteY13" fmla="*/ 271463 h 514350"/>
                <a:gd name="connsiteX14" fmla="*/ 314325 w 866775"/>
                <a:gd name="connsiteY14" fmla="*/ 314325 h 514350"/>
                <a:gd name="connsiteX15" fmla="*/ 361950 w 866775"/>
                <a:gd name="connsiteY15" fmla="*/ 376238 h 514350"/>
                <a:gd name="connsiteX16" fmla="*/ 385763 w 866775"/>
                <a:gd name="connsiteY16" fmla="*/ 476250 h 514350"/>
                <a:gd name="connsiteX17" fmla="*/ 457200 w 866775"/>
                <a:gd name="connsiteY17" fmla="*/ 514350 h 514350"/>
                <a:gd name="connsiteX18" fmla="*/ 514350 w 866775"/>
                <a:gd name="connsiteY18" fmla="*/ 457200 h 514350"/>
                <a:gd name="connsiteX19" fmla="*/ 547688 w 866775"/>
                <a:gd name="connsiteY19" fmla="*/ 433388 h 514350"/>
                <a:gd name="connsiteX20" fmla="*/ 557213 w 866775"/>
                <a:gd name="connsiteY20" fmla="*/ 419100 h 514350"/>
                <a:gd name="connsiteX21" fmla="*/ 590550 w 866775"/>
                <a:gd name="connsiteY21" fmla="*/ 366713 h 514350"/>
                <a:gd name="connsiteX22" fmla="*/ 638175 w 866775"/>
                <a:gd name="connsiteY22" fmla="*/ 333375 h 514350"/>
                <a:gd name="connsiteX23" fmla="*/ 704850 w 866775"/>
                <a:gd name="connsiteY23" fmla="*/ 285750 h 514350"/>
                <a:gd name="connsiteX24" fmla="*/ 752475 w 866775"/>
                <a:gd name="connsiteY24" fmla="*/ 228600 h 514350"/>
                <a:gd name="connsiteX25" fmla="*/ 823913 w 866775"/>
                <a:gd name="connsiteY25" fmla="*/ 185738 h 514350"/>
                <a:gd name="connsiteX26" fmla="*/ 866775 w 866775"/>
                <a:gd name="connsiteY26" fmla="*/ 152400 h 514350"/>
                <a:gd name="connsiteX27" fmla="*/ 857250 w 866775"/>
                <a:gd name="connsiteY27" fmla="*/ 95250 h 514350"/>
                <a:gd name="connsiteX28" fmla="*/ 795338 w 866775"/>
                <a:gd name="connsiteY28" fmla="*/ 95250 h 514350"/>
                <a:gd name="connsiteX29" fmla="*/ 752475 w 866775"/>
                <a:gd name="connsiteY29" fmla="*/ 76200 h 514350"/>
                <a:gd name="connsiteX30" fmla="*/ 685800 w 866775"/>
                <a:gd name="connsiteY30" fmla="*/ 76200 h 514350"/>
                <a:gd name="connsiteX31" fmla="*/ 642938 w 866775"/>
                <a:gd name="connsiteY31" fmla="*/ 66675 h 514350"/>
                <a:gd name="connsiteX32" fmla="*/ 561975 w 866775"/>
                <a:gd name="connsiteY32" fmla="*/ 52388 h 514350"/>
                <a:gd name="connsiteX33" fmla="*/ 514350 w 866775"/>
                <a:gd name="connsiteY33" fmla="*/ 47625 h 514350"/>
                <a:gd name="connsiteX34" fmla="*/ 485775 w 866775"/>
                <a:gd name="connsiteY34" fmla="*/ 33338 h 514350"/>
                <a:gd name="connsiteX35" fmla="*/ 438150 w 866775"/>
                <a:gd name="connsiteY35" fmla="*/ 0 h 514350"/>
                <a:gd name="connsiteX36" fmla="*/ 347663 w 866775"/>
                <a:gd name="connsiteY36" fmla="*/ 85725 h 514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6775" h="514350">
                  <a:moveTo>
                    <a:pt x="347663" y="85725"/>
                  </a:moveTo>
                  <a:lnTo>
                    <a:pt x="347663" y="85725"/>
                  </a:lnTo>
                  <a:lnTo>
                    <a:pt x="204788" y="90488"/>
                  </a:lnTo>
                  <a:cubicBezTo>
                    <a:pt x="189254" y="49064"/>
                    <a:pt x="196565" y="64520"/>
                    <a:pt x="185738" y="42863"/>
                  </a:cubicBezTo>
                  <a:lnTo>
                    <a:pt x="119063" y="33338"/>
                  </a:lnTo>
                  <a:lnTo>
                    <a:pt x="0" y="61913"/>
                  </a:lnTo>
                  <a:lnTo>
                    <a:pt x="80963" y="157163"/>
                  </a:lnTo>
                  <a:lnTo>
                    <a:pt x="123825" y="180975"/>
                  </a:lnTo>
                  <a:cubicBezTo>
                    <a:pt x="169787" y="170761"/>
                    <a:pt x="152052" y="171450"/>
                    <a:pt x="176213" y="171450"/>
                  </a:cubicBezTo>
                  <a:lnTo>
                    <a:pt x="200025" y="171450"/>
                  </a:lnTo>
                  <a:cubicBezTo>
                    <a:pt x="212725" y="180975"/>
                    <a:pt x="225838" y="189972"/>
                    <a:pt x="238125" y="200025"/>
                  </a:cubicBezTo>
                  <a:cubicBezTo>
                    <a:pt x="243338" y="204290"/>
                    <a:pt x="247299" y="209930"/>
                    <a:pt x="252413" y="214313"/>
                  </a:cubicBezTo>
                  <a:cubicBezTo>
                    <a:pt x="288871" y="245562"/>
                    <a:pt x="261435" y="218570"/>
                    <a:pt x="276225" y="233363"/>
                  </a:cubicBezTo>
                  <a:lnTo>
                    <a:pt x="295275" y="271463"/>
                  </a:lnTo>
                  <a:lnTo>
                    <a:pt x="314325" y="314325"/>
                  </a:lnTo>
                  <a:lnTo>
                    <a:pt x="361950" y="376238"/>
                  </a:lnTo>
                  <a:lnTo>
                    <a:pt x="385763" y="476250"/>
                  </a:lnTo>
                  <a:lnTo>
                    <a:pt x="457200" y="514350"/>
                  </a:lnTo>
                  <a:lnTo>
                    <a:pt x="514350" y="457200"/>
                  </a:lnTo>
                  <a:cubicBezTo>
                    <a:pt x="525463" y="449263"/>
                    <a:pt x="537481" y="442461"/>
                    <a:pt x="547688" y="433388"/>
                  </a:cubicBezTo>
                  <a:cubicBezTo>
                    <a:pt x="551966" y="429585"/>
                    <a:pt x="557213" y="419100"/>
                    <a:pt x="557213" y="419100"/>
                  </a:cubicBezTo>
                  <a:lnTo>
                    <a:pt x="590550" y="366713"/>
                  </a:lnTo>
                  <a:lnTo>
                    <a:pt x="638175" y="333375"/>
                  </a:lnTo>
                  <a:lnTo>
                    <a:pt x="704850" y="285750"/>
                  </a:lnTo>
                  <a:lnTo>
                    <a:pt x="752475" y="228600"/>
                  </a:lnTo>
                  <a:lnTo>
                    <a:pt x="823913" y="185738"/>
                  </a:lnTo>
                  <a:lnTo>
                    <a:pt x="866775" y="152400"/>
                  </a:lnTo>
                  <a:lnTo>
                    <a:pt x="857250" y="95250"/>
                  </a:lnTo>
                  <a:cubicBezTo>
                    <a:pt x="831857" y="98072"/>
                    <a:pt x="817418" y="104713"/>
                    <a:pt x="795338" y="95250"/>
                  </a:cubicBezTo>
                  <a:cubicBezTo>
                    <a:pt x="775197" y="86618"/>
                    <a:pt x="782093" y="76200"/>
                    <a:pt x="752475" y="76200"/>
                  </a:cubicBezTo>
                  <a:lnTo>
                    <a:pt x="685800" y="76200"/>
                  </a:lnTo>
                  <a:lnTo>
                    <a:pt x="642938" y="66675"/>
                  </a:lnTo>
                  <a:lnTo>
                    <a:pt x="561975" y="52388"/>
                  </a:lnTo>
                  <a:cubicBezTo>
                    <a:pt x="546100" y="50800"/>
                    <a:pt x="529828" y="51494"/>
                    <a:pt x="514350" y="47625"/>
                  </a:cubicBezTo>
                  <a:cubicBezTo>
                    <a:pt x="504019" y="45042"/>
                    <a:pt x="485775" y="33338"/>
                    <a:pt x="485775" y="33338"/>
                  </a:cubicBezTo>
                  <a:lnTo>
                    <a:pt x="438150" y="0"/>
                  </a:lnTo>
                  <a:lnTo>
                    <a:pt x="347663" y="85725"/>
                  </a:lnTo>
                  <a:close/>
                </a:path>
              </a:pathLst>
            </a:custGeom>
            <a:solidFill>
              <a:srgbClr val="C0A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4607196" y="1972126"/>
              <a:ext cx="240135" cy="886437"/>
            </a:xfrm>
            <a:custGeom>
              <a:gdLst>
                <a:gd name="connsiteX0" fmla="*/ 57150 w 200025"/>
                <a:gd name="connsiteY0" fmla="*/ 71438 h 823913"/>
                <a:gd name="connsiteX1" fmla="*/ 114300 w 200025"/>
                <a:gd name="connsiteY1" fmla="*/ 0 h 823913"/>
                <a:gd name="connsiteX2" fmla="*/ 185738 w 200025"/>
                <a:gd name="connsiteY2" fmla="*/ 171450 h 823913"/>
                <a:gd name="connsiteX3" fmla="*/ 200025 w 200025"/>
                <a:gd name="connsiteY3" fmla="*/ 481013 h 823913"/>
                <a:gd name="connsiteX4" fmla="*/ 195263 w 200025"/>
                <a:gd name="connsiteY4" fmla="*/ 542925 h 823913"/>
                <a:gd name="connsiteX5" fmla="*/ 157163 w 200025"/>
                <a:gd name="connsiteY5" fmla="*/ 714375 h 823913"/>
                <a:gd name="connsiteX6" fmla="*/ 100013 w 200025"/>
                <a:gd name="connsiteY6" fmla="*/ 823913 h 823913"/>
                <a:gd name="connsiteX7" fmla="*/ 61913 w 200025"/>
                <a:gd name="connsiteY7" fmla="*/ 785813 h 823913"/>
                <a:gd name="connsiteX8" fmla="*/ 61913 w 200025"/>
                <a:gd name="connsiteY8" fmla="*/ 733425 h 823913"/>
                <a:gd name="connsiteX9" fmla="*/ 52388 w 200025"/>
                <a:gd name="connsiteY9" fmla="*/ 666750 h 823913"/>
                <a:gd name="connsiteX10" fmla="*/ 42863 w 200025"/>
                <a:gd name="connsiteY10" fmla="*/ 619125 h 823913"/>
                <a:gd name="connsiteX11" fmla="*/ 0 w 200025"/>
                <a:gd name="connsiteY11" fmla="*/ 566738 h 823913"/>
                <a:gd name="connsiteX12" fmla="*/ 14288 w 200025"/>
                <a:gd name="connsiteY12" fmla="*/ 514350 h 823913"/>
                <a:gd name="connsiteX13" fmla="*/ 28575 w 200025"/>
                <a:gd name="connsiteY13" fmla="*/ 476250 h 823913"/>
                <a:gd name="connsiteX14" fmla="*/ 57150 w 200025"/>
                <a:gd name="connsiteY14" fmla="*/ 319088 h 823913"/>
                <a:gd name="connsiteX15" fmla="*/ 57150 w 200025"/>
                <a:gd name="connsiteY15" fmla="*/ 128588 h 823913"/>
                <a:gd name="connsiteX16" fmla="*/ 57150 w 200025"/>
                <a:gd name="connsiteY16" fmla="*/ 71438 h 8239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823913">
                  <a:moveTo>
                    <a:pt x="57150" y="71438"/>
                  </a:moveTo>
                  <a:lnTo>
                    <a:pt x="114300" y="0"/>
                  </a:lnTo>
                  <a:lnTo>
                    <a:pt x="185738" y="171450"/>
                  </a:lnTo>
                  <a:lnTo>
                    <a:pt x="200025" y="481013"/>
                  </a:lnTo>
                  <a:cubicBezTo>
                    <a:pt x="194562" y="530186"/>
                    <a:pt x="195263" y="509500"/>
                    <a:pt x="195263" y="542925"/>
                  </a:cubicBezTo>
                  <a:lnTo>
                    <a:pt x="157163" y="714375"/>
                  </a:lnTo>
                  <a:lnTo>
                    <a:pt x="100013" y="823913"/>
                  </a:lnTo>
                  <a:lnTo>
                    <a:pt x="61913" y="785813"/>
                  </a:lnTo>
                  <a:lnTo>
                    <a:pt x="61913" y="733425"/>
                  </a:lnTo>
                  <a:lnTo>
                    <a:pt x="52388" y="666750"/>
                  </a:lnTo>
                  <a:cubicBezTo>
                    <a:pt x="42519" y="622338"/>
                    <a:pt x="42863" y="638524"/>
                    <a:pt x="42863" y="619125"/>
                  </a:cubicBezTo>
                  <a:lnTo>
                    <a:pt x="0" y="566738"/>
                  </a:lnTo>
                  <a:lnTo>
                    <a:pt x="14288" y="514350"/>
                  </a:lnTo>
                  <a:lnTo>
                    <a:pt x="28575" y="476250"/>
                  </a:lnTo>
                  <a:lnTo>
                    <a:pt x="57150" y="319088"/>
                  </a:lnTo>
                  <a:lnTo>
                    <a:pt x="57150" y="128588"/>
                  </a:lnTo>
                  <a:lnTo>
                    <a:pt x="57150" y="714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B1601"/>
                </a:gs>
                <a:gs pos="50000">
                  <a:srgbClr val="9F816A"/>
                </a:gs>
                <a:gs pos="100000">
                  <a:srgbClr val="896A4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895015" y="1788752"/>
            <a:ext cx="1956961" cy="401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Успешность выше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3557737" y="2793238"/>
            <a:ext cx="744717" cy="64385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верх 94"/>
          <p:cNvSpPr/>
          <p:nvPr/>
        </p:nvSpPr>
        <p:spPr>
          <a:xfrm rot="10800000">
            <a:off x="3580847" y="3907778"/>
            <a:ext cx="744717" cy="64385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77339" y="3257569"/>
            <a:ext cx="619080" cy="3385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98" name="TextBox 9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4382" y="3728251"/>
            <a:ext cx="772969" cy="33855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318054" y="2646847"/>
            <a:ext cx="2196329" cy="997176"/>
          </a:xfrm>
          <a:prstGeom prst="rect">
            <a:avLst/>
          </a:prstGeom>
          <a:solidFill>
            <a:srgbClr val="33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Дистанция до каждого успешного гнезда </a:t>
            </a:r>
            <a:r>
              <a:rPr lang="ru-RU" b="1" smtClean="0">
                <a:latin typeface="Times New Roman" pitchFamily="18"/>
                <a:cs typeface="Times New Roman" panose="02020603050405020304" pitchFamily="18" charset="0"/>
              </a:rPr>
              <a:t>прошлого</a:t>
            </a:r>
            <a:r>
              <a:rPr lang="ru-RU" smtClean="0">
                <a:latin typeface="Times New Roman" pitchFamily="18"/>
                <a:cs typeface="Times New Roman" panose="02020603050405020304" pitchFamily="18" charset="0"/>
              </a:rPr>
              <a:t> года</a:t>
            </a:r>
            <a:endParaRPr lang="ru-RU">
              <a:latin typeface="Times New Roman" pitchFamily="18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385716" y="1668273"/>
            <a:ext cx="1956961" cy="401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/>
                <a:cs typeface="Times New Roman" panose="02020603050405020304" pitchFamily="18" charset="0"/>
              </a:rPr>
              <a:t>Успешность выше</a:t>
            </a:r>
            <a:endParaRPr lang="ru-RU">
              <a:solidFill>
                <a:schemeClr val="tx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6156558" y="1482184"/>
            <a:ext cx="788573" cy="829257"/>
            <a:chOff x="1930457" y="1050029"/>
            <a:chExt cx="1947765" cy="2043664"/>
          </a:xfrm>
        </p:grpSpPr>
        <p:sp>
          <p:nvSpPr>
            <p:cNvPr id="104" name="Овал 103"/>
            <p:cNvSpPr/>
            <p:nvPr/>
          </p:nvSpPr>
          <p:spPr>
            <a:xfrm>
              <a:off x="1981436" y="1050029"/>
              <a:ext cx="1896786" cy="2043664"/>
            </a:xfrm>
            <a:prstGeom prst="ellipse">
              <a:avLst/>
            </a:prstGeom>
            <a:solidFill>
              <a:srgbClr val="D3B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2076516" y="2410856"/>
              <a:ext cx="495300" cy="471488"/>
            </a:xfrm>
            <a:custGeom>
              <a:gdLst>
                <a:gd name="connsiteX0" fmla="*/ 0 w 495300"/>
                <a:gd name="connsiteY0" fmla="*/ 0 h 471488"/>
                <a:gd name="connsiteX1" fmla="*/ 0 w 495300"/>
                <a:gd name="connsiteY1" fmla="*/ 0 h 471488"/>
                <a:gd name="connsiteX2" fmla="*/ 61912 w 495300"/>
                <a:gd name="connsiteY2" fmla="*/ 14288 h 471488"/>
                <a:gd name="connsiteX3" fmla="*/ 300037 w 495300"/>
                <a:gd name="connsiteY3" fmla="*/ 114300 h 471488"/>
                <a:gd name="connsiteX4" fmla="*/ 400050 w 495300"/>
                <a:gd name="connsiteY4" fmla="*/ 285750 h 471488"/>
                <a:gd name="connsiteX5" fmla="*/ 495300 w 495300"/>
                <a:gd name="connsiteY5" fmla="*/ 466725 h 471488"/>
                <a:gd name="connsiteX6" fmla="*/ 371475 w 495300"/>
                <a:gd name="connsiteY6" fmla="*/ 471488 h 471488"/>
                <a:gd name="connsiteX7" fmla="*/ 214312 w 495300"/>
                <a:gd name="connsiteY7" fmla="*/ 357188 h 471488"/>
                <a:gd name="connsiteX8" fmla="*/ 166687 w 495300"/>
                <a:gd name="connsiteY8" fmla="*/ 304800 h 471488"/>
                <a:gd name="connsiteX9" fmla="*/ 38100 w 495300"/>
                <a:gd name="connsiteY9" fmla="*/ 204788 h 471488"/>
                <a:gd name="connsiteX10" fmla="*/ 19050 w 495300"/>
                <a:gd name="connsiteY10" fmla="*/ 133350 h 471488"/>
                <a:gd name="connsiteX11" fmla="*/ 0 w 495300"/>
                <a:gd name="connsiteY11" fmla="*/ 0 h 471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71488">
                  <a:moveTo>
                    <a:pt x="0" y="0"/>
                  </a:moveTo>
                  <a:lnTo>
                    <a:pt x="0" y="0"/>
                  </a:lnTo>
                  <a:lnTo>
                    <a:pt x="61912" y="14288"/>
                  </a:lnTo>
                  <a:lnTo>
                    <a:pt x="300037" y="114300"/>
                  </a:lnTo>
                  <a:lnTo>
                    <a:pt x="400050" y="285750"/>
                  </a:lnTo>
                  <a:lnTo>
                    <a:pt x="495300" y="466725"/>
                  </a:lnTo>
                  <a:lnTo>
                    <a:pt x="371475" y="471488"/>
                  </a:lnTo>
                  <a:lnTo>
                    <a:pt x="214312" y="357188"/>
                  </a:lnTo>
                  <a:cubicBezTo>
                    <a:pt x="173229" y="310969"/>
                    <a:pt x="189729" y="327842"/>
                    <a:pt x="166687" y="304800"/>
                  </a:cubicBezTo>
                  <a:lnTo>
                    <a:pt x="38100" y="204788"/>
                  </a:lnTo>
                  <a:lnTo>
                    <a:pt x="190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2313644" y="2476587"/>
              <a:ext cx="1446586" cy="569728"/>
            </a:xfrm>
            <a:custGeom>
              <a:gdLst>
                <a:gd name="connsiteX0" fmla="*/ 1366837 w 1366837"/>
                <a:gd name="connsiteY0" fmla="*/ 38100 h 523875"/>
                <a:gd name="connsiteX1" fmla="*/ 1247775 w 1366837"/>
                <a:gd name="connsiteY1" fmla="*/ 276225 h 523875"/>
                <a:gd name="connsiteX2" fmla="*/ 1062037 w 1366837"/>
                <a:gd name="connsiteY2" fmla="*/ 452437 h 523875"/>
                <a:gd name="connsiteX3" fmla="*/ 781050 w 1366837"/>
                <a:gd name="connsiteY3" fmla="*/ 500062 h 523875"/>
                <a:gd name="connsiteX4" fmla="*/ 514350 w 1366837"/>
                <a:gd name="connsiteY4" fmla="*/ 523875 h 523875"/>
                <a:gd name="connsiteX5" fmla="*/ 304800 w 1366837"/>
                <a:gd name="connsiteY5" fmla="*/ 447675 h 523875"/>
                <a:gd name="connsiteX6" fmla="*/ 147637 w 1366837"/>
                <a:gd name="connsiteY6" fmla="*/ 338137 h 523875"/>
                <a:gd name="connsiteX7" fmla="*/ 133350 w 1366837"/>
                <a:gd name="connsiteY7" fmla="*/ 209550 h 523875"/>
                <a:gd name="connsiteX8" fmla="*/ 109537 w 1366837"/>
                <a:gd name="connsiteY8" fmla="*/ 176212 h 523875"/>
                <a:gd name="connsiteX9" fmla="*/ 0 w 1366837"/>
                <a:gd name="connsiteY9" fmla="*/ 19050 h 523875"/>
                <a:gd name="connsiteX10" fmla="*/ 76200 w 1366837"/>
                <a:gd name="connsiteY10" fmla="*/ 0 h 523875"/>
                <a:gd name="connsiteX11" fmla="*/ 261937 w 1366837"/>
                <a:gd name="connsiteY11" fmla="*/ 9525 h 523875"/>
                <a:gd name="connsiteX12" fmla="*/ 442912 w 1366837"/>
                <a:gd name="connsiteY12" fmla="*/ 71437 h 523875"/>
                <a:gd name="connsiteX13" fmla="*/ 481012 w 1366837"/>
                <a:gd name="connsiteY13" fmla="*/ 90487 h 523875"/>
                <a:gd name="connsiteX14" fmla="*/ 600075 w 1366837"/>
                <a:gd name="connsiteY14" fmla="*/ 128587 h 523875"/>
                <a:gd name="connsiteX15" fmla="*/ 985837 w 1366837"/>
                <a:gd name="connsiteY15" fmla="*/ 128587 h 523875"/>
                <a:gd name="connsiteX16" fmla="*/ 1100137 w 1366837"/>
                <a:gd name="connsiteY16" fmla="*/ 114300 h 523875"/>
                <a:gd name="connsiteX17" fmla="*/ 1133475 w 1366837"/>
                <a:gd name="connsiteY17" fmla="*/ 109537 h 523875"/>
                <a:gd name="connsiteX18" fmla="*/ 1366837 w 1366837"/>
                <a:gd name="connsiteY18" fmla="*/ 38100 h 523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6837" h="523875">
                  <a:moveTo>
                    <a:pt x="1366837" y="38100"/>
                  </a:moveTo>
                  <a:lnTo>
                    <a:pt x="1247775" y="276225"/>
                  </a:lnTo>
                  <a:lnTo>
                    <a:pt x="1062037" y="452437"/>
                  </a:lnTo>
                  <a:lnTo>
                    <a:pt x="781050" y="500062"/>
                  </a:lnTo>
                  <a:lnTo>
                    <a:pt x="514350" y="523875"/>
                  </a:lnTo>
                  <a:lnTo>
                    <a:pt x="304800" y="447675"/>
                  </a:lnTo>
                  <a:lnTo>
                    <a:pt x="147637" y="338137"/>
                  </a:lnTo>
                  <a:lnTo>
                    <a:pt x="133350" y="209550"/>
                  </a:lnTo>
                  <a:lnTo>
                    <a:pt x="109537" y="176212"/>
                  </a:lnTo>
                  <a:lnTo>
                    <a:pt x="0" y="19050"/>
                  </a:lnTo>
                  <a:lnTo>
                    <a:pt x="76200" y="0"/>
                  </a:lnTo>
                  <a:cubicBezTo>
                    <a:pt x="249227" y="9887"/>
                    <a:pt x="187234" y="9525"/>
                    <a:pt x="261937" y="9525"/>
                  </a:cubicBezTo>
                  <a:lnTo>
                    <a:pt x="442912" y="71437"/>
                  </a:lnTo>
                  <a:cubicBezTo>
                    <a:pt x="455612" y="77787"/>
                    <a:pt x="467668" y="85635"/>
                    <a:pt x="481012" y="90487"/>
                  </a:cubicBezTo>
                  <a:cubicBezTo>
                    <a:pt x="520173" y="104727"/>
                    <a:pt x="600075" y="128587"/>
                    <a:pt x="600075" y="128587"/>
                  </a:cubicBezTo>
                  <a:lnTo>
                    <a:pt x="985837" y="128587"/>
                  </a:lnTo>
                  <a:cubicBezTo>
                    <a:pt x="1063873" y="111246"/>
                    <a:pt x="994732" y="124339"/>
                    <a:pt x="1100137" y="114300"/>
                  </a:cubicBezTo>
                  <a:cubicBezTo>
                    <a:pt x="1152889" y="109276"/>
                    <a:pt x="1115338" y="109537"/>
                    <a:pt x="1133475" y="109537"/>
                  </a:cubicBezTo>
                  <a:lnTo>
                    <a:pt x="1366837" y="38100"/>
                  </a:lnTo>
                  <a:close/>
                </a:path>
              </a:pathLst>
            </a:custGeom>
            <a:solidFill>
              <a:srgbClr val="E99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2230611" y="1259269"/>
              <a:ext cx="1509713" cy="533400"/>
            </a:xfrm>
            <a:custGeom>
              <a:gdLst>
                <a:gd name="connsiteX0" fmla="*/ 295275 w 1509713"/>
                <a:gd name="connsiteY0" fmla="*/ 338138 h 533400"/>
                <a:gd name="connsiteX1" fmla="*/ 295275 w 1509713"/>
                <a:gd name="connsiteY1" fmla="*/ 338138 h 533400"/>
                <a:gd name="connsiteX2" fmla="*/ 242888 w 1509713"/>
                <a:gd name="connsiteY2" fmla="*/ 328613 h 533400"/>
                <a:gd name="connsiteX3" fmla="*/ 0 w 1509713"/>
                <a:gd name="connsiteY3" fmla="*/ 309563 h 533400"/>
                <a:gd name="connsiteX4" fmla="*/ 14288 w 1509713"/>
                <a:gd name="connsiteY4" fmla="*/ 180975 h 533400"/>
                <a:gd name="connsiteX5" fmla="*/ 119063 w 1509713"/>
                <a:gd name="connsiteY5" fmla="*/ 42863 h 533400"/>
                <a:gd name="connsiteX6" fmla="*/ 395288 w 1509713"/>
                <a:gd name="connsiteY6" fmla="*/ 0 h 533400"/>
                <a:gd name="connsiteX7" fmla="*/ 523875 w 1509713"/>
                <a:gd name="connsiteY7" fmla="*/ 0 h 533400"/>
                <a:gd name="connsiteX8" fmla="*/ 881063 w 1509713"/>
                <a:gd name="connsiteY8" fmla="*/ 33338 h 533400"/>
                <a:gd name="connsiteX9" fmla="*/ 966788 w 1509713"/>
                <a:gd name="connsiteY9" fmla="*/ 47625 h 533400"/>
                <a:gd name="connsiteX10" fmla="*/ 1243013 w 1509713"/>
                <a:gd name="connsiteY10" fmla="*/ 119063 h 533400"/>
                <a:gd name="connsiteX11" fmla="*/ 1304925 w 1509713"/>
                <a:gd name="connsiteY11" fmla="*/ 114300 h 533400"/>
                <a:gd name="connsiteX12" fmla="*/ 1333500 w 1509713"/>
                <a:gd name="connsiteY12" fmla="*/ 123825 h 533400"/>
                <a:gd name="connsiteX13" fmla="*/ 1419225 w 1509713"/>
                <a:gd name="connsiteY13" fmla="*/ 161925 h 533400"/>
                <a:gd name="connsiteX14" fmla="*/ 1500188 w 1509713"/>
                <a:gd name="connsiteY14" fmla="*/ 304800 h 533400"/>
                <a:gd name="connsiteX15" fmla="*/ 1509713 w 1509713"/>
                <a:gd name="connsiteY15" fmla="*/ 481013 h 533400"/>
                <a:gd name="connsiteX16" fmla="*/ 1304925 w 1509713"/>
                <a:gd name="connsiteY16" fmla="*/ 533400 h 533400"/>
                <a:gd name="connsiteX17" fmla="*/ 1266825 w 1509713"/>
                <a:gd name="connsiteY17" fmla="*/ 495300 h 533400"/>
                <a:gd name="connsiteX18" fmla="*/ 1147763 w 1509713"/>
                <a:gd name="connsiteY18" fmla="*/ 433388 h 533400"/>
                <a:gd name="connsiteX19" fmla="*/ 881063 w 1509713"/>
                <a:gd name="connsiteY19" fmla="*/ 442913 h 533400"/>
                <a:gd name="connsiteX20" fmla="*/ 828675 w 1509713"/>
                <a:gd name="connsiteY20" fmla="*/ 442913 h 533400"/>
                <a:gd name="connsiteX21" fmla="*/ 604838 w 1509713"/>
                <a:gd name="connsiteY21" fmla="*/ 419100 h 533400"/>
                <a:gd name="connsiteX22" fmla="*/ 514350 w 1509713"/>
                <a:gd name="connsiteY22" fmla="*/ 419100 h 533400"/>
                <a:gd name="connsiteX23" fmla="*/ 295275 w 1509713"/>
                <a:gd name="connsiteY23" fmla="*/ 338138 h 533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9713" h="533400">
                  <a:moveTo>
                    <a:pt x="295275" y="338138"/>
                  </a:moveTo>
                  <a:lnTo>
                    <a:pt x="295275" y="338138"/>
                  </a:lnTo>
                  <a:lnTo>
                    <a:pt x="242888" y="328613"/>
                  </a:lnTo>
                  <a:lnTo>
                    <a:pt x="0" y="309563"/>
                  </a:lnTo>
                  <a:lnTo>
                    <a:pt x="14288" y="180975"/>
                  </a:lnTo>
                  <a:lnTo>
                    <a:pt x="119063" y="42863"/>
                  </a:lnTo>
                  <a:lnTo>
                    <a:pt x="395288" y="0"/>
                  </a:lnTo>
                  <a:lnTo>
                    <a:pt x="523875" y="0"/>
                  </a:lnTo>
                  <a:lnTo>
                    <a:pt x="881063" y="33338"/>
                  </a:lnTo>
                  <a:cubicBezTo>
                    <a:pt x="960384" y="48210"/>
                    <a:pt x="931420" y="47625"/>
                    <a:pt x="966788" y="47625"/>
                  </a:cubicBezTo>
                  <a:lnTo>
                    <a:pt x="1243013" y="119063"/>
                  </a:lnTo>
                  <a:cubicBezTo>
                    <a:pt x="1263650" y="117475"/>
                    <a:pt x="1284255" y="113212"/>
                    <a:pt x="1304925" y="114300"/>
                  </a:cubicBezTo>
                  <a:cubicBezTo>
                    <a:pt x="1314951" y="114828"/>
                    <a:pt x="1333500" y="123825"/>
                    <a:pt x="1333500" y="123825"/>
                  </a:cubicBezTo>
                  <a:lnTo>
                    <a:pt x="1419225" y="161925"/>
                  </a:lnTo>
                  <a:lnTo>
                    <a:pt x="1500188" y="304800"/>
                  </a:lnTo>
                  <a:lnTo>
                    <a:pt x="1509713" y="481013"/>
                  </a:lnTo>
                  <a:lnTo>
                    <a:pt x="1304925" y="533400"/>
                  </a:lnTo>
                  <a:lnTo>
                    <a:pt x="1266825" y="495300"/>
                  </a:lnTo>
                  <a:lnTo>
                    <a:pt x="1147763" y="433388"/>
                  </a:lnTo>
                  <a:lnTo>
                    <a:pt x="881063" y="442913"/>
                  </a:lnTo>
                  <a:lnTo>
                    <a:pt x="828675" y="442913"/>
                  </a:lnTo>
                  <a:lnTo>
                    <a:pt x="604838" y="419100"/>
                  </a:lnTo>
                  <a:lnTo>
                    <a:pt x="514350" y="419100"/>
                  </a:lnTo>
                  <a:lnTo>
                    <a:pt x="295275" y="338138"/>
                  </a:lnTo>
                  <a:close/>
                </a:path>
              </a:pathLst>
            </a:custGeom>
            <a:solidFill>
              <a:srgbClr val="59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3311288" y="1638301"/>
              <a:ext cx="490538" cy="1084650"/>
            </a:xfrm>
            <a:custGeom>
              <a:gdLst>
                <a:gd name="connsiteX0" fmla="*/ 266700 w 490538"/>
                <a:gd name="connsiteY0" fmla="*/ 1076325 h 1076325"/>
                <a:gd name="connsiteX1" fmla="*/ 266700 w 490538"/>
                <a:gd name="connsiteY1" fmla="*/ 1076325 h 1076325"/>
                <a:gd name="connsiteX2" fmla="*/ 152400 w 490538"/>
                <a:gd name="connsiteY2" fmla="*/ 942975 h 1076325"/>
                <a:gd name="connsiteX3" fmla="*/ 138113 w 490538"/>
                <a:gd name="connsiteY3" fmla="*/ 904875 h 1076325"/>
                <a:gd name="connsiteX4" fmla="*/ 90488 w 490538"/>
                <a:gd name="connsiteY4" fmla="*/ 819150 h 1076325"/>
                <a:gd name="connsiteX5" fmla="*/ 90488 w 490538"/>
                <a:gd name="connsiteY5" fmla="*/ 766763 h 1076325"/>
                <a:gd name="connsiteX6" fmla="*/ 90488 w 490538"/>
                <a:gd name="connsiteY6" fmla="*/ 638175 h 1076325"/>
                <a:gd name="connsiteX7" fmla="*/ 90488 w 490538"/>
                <a:gd name="connsiteY7" fmla="*/ 576263 h 1076325"/>
                <a:gd name="connsiteX8" fmla="*/ 90488 w 490538"/>
                <a:gd name="connsiteY8" fmla="*/ 442913 h 1076325"/>
                <a:gd name="connsiteX9" fmla="*/ 0 w 490538"/>
                <a:gd name="connsiteY9" fmla="*/ 338138 h 1076325"/>
                <a:gd name="connsiteX10" fmla="*/ 123825 w 490538"/>
                <a:gd name="connsiteY10" fmla="*/ 271463 h 1076325"/>
                <a:gd name="connsiteX11" fmla="*/ 195263 w 490538"/>
                <a:gd name="connsiteY11" fmla="*/ 133350 h 1076325"/>
                <a:gd name="connsiteX12" fmla="*/ 238125 w 490538"/>
                <a:gd name="connsiteY12" fmla="*/ 71438 h 1076325"/>
                <a:gd name="connsiteX13" fmla="*/ 295275 w 490538"/>
                <a:gd name="connsiteY13" fmla="*/ 0 h 1076325"/>
                <a:gd name="connsiteX14" fmla="*/ 419100 w 490538"/>
                <a:gd name="connsiteY14" fmla="*/ 38100 h 1076325"/>
                <a:gd name="connsiteX15" fmla="*/ 471488 w 490538"/>
                <a:gd name="connsiteY15" fmla="*/ 276225 h 1076325"/>
                <a:gd name="connsiteX16" fmla="*/ 490538 w 490538"/>
                <a:gd name="connsiteY16" fmla="*/ 523875 h 1076325"/>
                <a:gd name="connsiteX17" fmla="*/ 476250 w 490538"/>
                <a:gd name="connsiteY17" fmla="*/ 728663 h 1076325"/>
                <a:gd name="connsiteX18" fmla="*/ 452438 w 490538"/>
                <a:gd name="connsiteY18" fmla="*/ 862013 h 1076325"/>
                <a:gd name="connsiteX19" fmla="*/ 390525 w 490538"/>
                <a:gd name="connsiteY19" fmla="*/ 1052513 h 1076325"/>
                <a:gd name="connsiteX20" fmla="*/ 266700 w 490538"/>
                <a:gd name="connsiteY20" fmla="*/ 1076325 h 10763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538" h="1076325">
                  <a:moveTo>
                    <a:pt x="266700" y="1076325"/>
                  </a:moveTo>
                  <a:lnTo>
                    <a:pt x="266700" y="1076325"/>
                  </a:lnTo>
                  <a:lnTo>
                    <a:pt x="152400" y="942975"/>
                  </a:lnTo>
                  <a:lnTo>
                    <a:pt x="138113" y="904875"/>
                  </a:lnTo>
                  <a:lnTo>
                    <a:pt x="90488" y="819150"/>
                  </a:lnTo>
                  <a:lnTo>
                    <a:pt x="90488" y="766763"/>
                  </a:lnTo>
                  <a:lnTo>
                    <a:pt x="90488" y="638175"/>
                  </a:lnTo>
                  <a:lnTo>
                    <a:pt x="90488" y="576263"/>
                  </a:lnTo>
                  <a:lnTo>
                    <a:pt x="90488" y="442913"/>
                  </a:lnTo>
                  <a:lnTo>
                    <a:pt x="0" y="338138"/>
                  </a:lnTo>
                  <a:lnTo>
                    <a:pt x="123825" y="271463"/>
                  </a:lnTo>
                  <a:lnTo>
                    <a:pt x="195263" y="133350"/>
                  </a:lnTo>
                  <a:lnTo>
                    <a:pt x="238125" y="71438"/>
                  </a:lnTo>
                  <a:lnTo>
                    <a:pt x="295275" y="0"/>
                  </a:lnTo>
                  <a:lnTo>
                    <a:pt x="419100" y="38100"/>
                  </a:lnTo>
                  <a:lnTo>
                    <a:pt x="471488" y="276225"/>
                  </a:lnTo>
                  <a:lnTo>
                    <a:pt x="490538" y="523875"/>
                  </a:lnTo>
                  <a:lnTo>
                    <a:pt x="476250" y="728663"/>
                  </a:lnTo>
                  <a:lnTo>
                    <a:pt x="452438" y="862013"/>
                  </a:lnTo>
                  <a:lnTo>
                    <a:pt x="390525" y="1052513"/>
                  </a:lnTo>
                  <a:lnTo>
                    <a:pt x="266700" y="10763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9492"/>
                </a:gs>
                <a:gs pos="100000">
                  <a:srgbClr val="EAD8CA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1953047" y="1477050"/>
              <a:ext cx="438150" cy="1100138"/>
            </a:xfrm>
            <a:custGeom>
              <a:gdLst>
                <a:gd name="connsiteX0" fmla="*/ 433387 w 438150"/>
                <a:gd name="connsiteY0" fmla="*/ 1100138 h 1100138"/>
                <a:gd name="connsiteX1" fmla="*/ 438150 w 438150"/>
                <a:gd name="connsiteY1" fmla="*/ 928688 h 1100138"/>
                <a:gd name="connsiteX2" fmla="*/ 361950 w 438150"/>
                <a:gd name="connsiteY2" fmla="*/ 795338 h 1100138"/>
                <a:gd name="connsiteX3" fmla="*/ 400050 w 438150"/>
                <a:gd name="connsiteY3" fmla="*/ 561975 h 1100138"/>
                <a:gd name="connsiteX4" fmla="*/ 438150 w 438150"/>
                <a:gd name="connsiteY4" fmla="*/ 452438 h 1100138"/>
                <a:gd name="connsiteX5" fmla="*/ 423862 w 438150"/>
                <a:gd name="connsiteY5" fmla="*/ 233363 h 1100138"/>
                <a:gd name="connsiteX6" fmla="*/ 409575 w 438150"/>
                <a:gd name="connsiteY6" fmla="*/ 76200 h 1100138"/>
                <a:gd name="connsiteX7" fmla="*/ 352425 w 438150"/>
                <a:gd name="connsiteY7" fmla="*/ 0 h 1100138"/>
                <a:gd name="connsiteX8" fmla="*/ 233362 w 438150"/>
                <a:gd name="connsiteY8" fmla="*/ 214313 h 1100138"/>
                <a:gd name="connsiteX9" fmla="*/ 133350 w 438150"/>
                <a:gd name="connsiteY9" fmla="*/ 400050 h 1100138"/>
                <a:gd name="connsiteX10" fmla="*/ 109537 w 438150"/>
                <a:gd name="connsiteY10" fmla="*/ 433388 h 1100138"/>
                <a:gd name="connsiteX11" fmla="*/ 100012 w 438150"/>
                <a:gd name="connsiteY11" fmla="*/ 452438 h 1100138"/>
                <a:gd name="connsiteX12" fmla="*/ 52387 w 438150"/>
                <a:gd name="connsiteY12" fmla="*/ 614363 h 1100138"/>
                <a:gd name="connsiteX13" fmla="*/ 0 w 438150"/>
                <a:gd name="connsiteY13" fmla="*/ 838200 h 1100138"/>
                <a:gd name="connsiteX14" fmla="*/ 52387 w 438150"/>
                <a:gd name="connsiteY14" fmla="*/ 952500 h 1100138"/>
                <a:gd name="connsiteX15" fmla="*/ 247650 w 438150"/>
                <a:gd name="connsiteY15" fmla="*/ 1062038 h 1100138"/>
                <a:gd name="connsiteX16" fmla="*/ 304800 w 438150"/>
                <a:gd name="connsiteY16" fmla="*/ 1062038 h 1100138"/>
                <a:gd name="connsiteX17" fmla="*/ 433387 w 438150"/>
                <a:gd name="connsiteY17" fmla="*/ 1100138 h 1100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50" h="1100138">
                  <a:moveTo>
                    <a:pt x="433387" y="1100138"/>
                  </a:moveTo>
                  <a:lnTo>
                    <a:pt x="438150" y="928688"/>
                  </a:lnTo>
                  <a:lnTo>
                    <a:pt x="361950" y="795338"/>
                  </a:lnTo>
                  <a:lnTo>
                    <a:pt x="400050" y="561975"/>
                  </a:lnTo>
                  <a:lnTo>
                    <a:pt x="438150" y="452438"/>
                  </a:lnTo>
                  <a:lnTo>
                    <a:pt x="423862" y="233363"/>
                  </a:lnTo>
                  <a:lnTo>
                    <a:pt x="409575" y="76200"/>
                  </a:lnTo>
                  <a:lnTo>
                    <a:pt x="352425" y="0"/>
                  </a:lnTo>
                  <a:lnTo>
                    <a:pt x="233362" y="214313"/>
                  </a:lnTo>
                  <a:lnTo>
                    <a:pt x="133350" y="400050"/>
                  </a:lnTo>
                  <a:cubicBezTo>
                    <a:pt x="125412" y="411163"/>
                    <a:pt x="116563" y="421678"/>
                    <a:pt x="109537" y="433388"/>
                  </a:cubicBezTo>
                  <a:cubicBezTo>
                    <a:pt x="93119" y="460751"/>
                    <a:pt x="113220" y="439230"/>
                    <a:pt x="100012" y="452438"/>
                  </a:cubicBezTo>
                  <a:lnTo>
                    <a:pt x="52387" y="614363"/>
                  </a:lnTo>
                  <a:lnTo>
                    <a:pt x="0" y="838200"/>
                  </a:lnTo>
                  <a:lnTo>
                    <a:pt x="52387" y="952500"/>
                  </a:lnTo>
                  <a:lnTo>
                    <a:pt x="247650" y="1062038"/>
                  </a:lnTo>
                  <a:lnTo>
                    <a:pt x="304800" y="1062038"/>
                  </a:lnTo>
                  <a:lnTo>
                    <a:pt x="433387" y="1100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FA596"/>
                </a:gs>
                <a:gs pos="100000">
                  <a:srgbClr val="F8E0D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2299340" y="1112141"/>
              <a:ext cx="1368745" cy="1735891"/>
              <a:chOff x="2308433" y="1081429"/>
              <a:chExt cx="1344800" cy="1735891"/>
            </a:xfrm>
          </p:grpSpPr>
          <p:sp>
            <p:nvSpPr>
              <p:cNvPr id="131" name="Полилиния 130"/>
              <p:cNvSpPr/>
              <p:nvPr/>
            </p:nvSpPr>
            <p:spPr>
              <a:xfrm>
                <a:off x="2333099" y="1081429"/>
                <a:ext cx="1309687" cy="365580"/>
              </a:xfrm>
              <a:custGeom>
                <a:gdLst>
                  <a:gd name="connsiteX0" fmla="*/ 514350 w 1309688"/>
                  <a:gd name="connsiteY0" fmla="*/ 242888 h 328613"/>
                  <a:gd name="connsiteX1" fmla="*/ 514350 w 1309688"/>
                  <a:gd name="connsiteY1" fmla="*/ 242888 h 328613"/>
                  <a:gd name="connsiteX2" fmla="*/ 319088 w 1309688"/>
                  <a:gd name="connsiteY2" fmla="*/ 190500 h 328613"/>
                  <a:gd name="connsiteX3" fmla="*/ 119063 w 1309688"/>
                  <a:gd name="connsiteY3" fmla="*/ 200025 h 328613"/>
                  <a:gd name="connsiteX4" fmla="*/ 0 w 1309688"/>
                  <a:gd name="connsiteY4" fmla="*/ 176213 h 328613"/>
                  <a:gd name="connsiteX5" fmla="*/ 161925 w 1309688"/>
                  <a:gd name="connsiteY5" fmla="*/ 42863 h 328613"/>
                  <a:gd name="connsiteX6" fmla="*/ 347663 w 1309688"/>
                  <a:gd name="connsiteY6" fmla="*/ 14288 h 328613"/>
                  <a:gd name="connsiteX7" fmla="*/ 404813 w 1309688"/>
                  <a:gd name="connsiteY7" fmla="*/ 14288 h 328613"/>
                  <a:gd name="connsiteX8" fmla="*/ 528638 w 1309688"/>
                  <a:gd name="connsiteY8" fmla="*/ 0 h 328613"/>
                  <a:gd name="connsiteX9" fmla="*/ 723900 w 1309688"/>
                  <a:gd name="connsiteY9" fmla="*/ 9525 h 328613"/>
                  <a:gd name="connsiteX10" fmla="*/ 776288 w 1309688"/>
                  <a:gd name="connsiteY10" fmla="*/ 14288 h 328613"/>
                  <a:gd name="connsiteX11" fmla="*/ 800100 w 1309688"/>
                  <a:gd name="connsiteY11" fmla="*/ 19050 h 328613"/>
                  <a:gd name="connsiteX12" fmla="*/ 966788 w 1309688"/>
                  <a:gd name="connsiteY12" fmla="*/ 71438 h 328613"/>
                  <a:gd name="connsiteX13" fmla="*/ 1133475 w 1309688"/>
                  <a:gd name="connsiteY13" fmla="*/ 152400 h 328613"/>
                  <a:gd name="connsiteX14" fmla="*/ 1204913 w 1309688"/>
                  <a:gd name="connsiteY14" fmla="*/ 157163 h 328613"/>
                  <a:gd name="connsiteX15" fmla="*/ 1309688 w 1309688"/>
                  <a:gd name="connsiteY15" fmla="*/ 328613 h 328613"/>
                  <a:gd name="connsiteX16" fmla="*/ 1076325 w 1309688"/>
                  <a:gd name="connsiteY16" fmla="*/ 257175 h 328613"/>
                  <a:gd name="connsiteX17" fmla="*/ 900113 w 1309688"/>
                  <a:gd name="connsiteY17" fmla="*/ 204788 h 328613"/>
                  <a:gd name="connsiteX18" fmla="*/ 747713 w 1309688"/>
                  <a:gd name="connsiteY18" fmla="*/ 228600 h 328613"/>
                  <a:gd name="connsiteX19" fmla="*/ 652463 w 1309688"/>
                  <a:gd name="connsiteY19" fmla="*/ 204788 h 328613"/>
                  <a:gd name="connsiteX20" fmla="*/ 514350 w 1309688"/>
                  <a:gd name="connsiteY20" fmla="*/ 242888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9688" h="328613">
                    <a:moveTo>
                      <a:pt x="514350" y="242888"/>
                    </a:moveTo>
                    <a:lnTo>
                      <a:pt x="514350" y="242888"/>
                    </a:lnTo>
                    <a:lnTo>
                      <a:pt x="319088" y="190500"/>
                    </a:lnTo>
                    <a:lnTo>
                      <a:pt x="119063" y="200025"/>
                    </a:lnTo>
                    <a:lnTo>
                      <a:pt x="0" y="176213"/>
                    </a:lnTo>
                    <a:lnTo>
                      <a:pt x="161925" y="42863"/>
                    </a:lnTo>
                    <a:lnTo>
                      <a:pt x="347663" y="14288"/>
                    </a:lnTo>
                    <a:lnTo>
                      <a:pt x="404813" y="14288"/>
                    </a:lnTo>
                    <a:lnTo>
                      <a:pt x="528638" y="0"/>
                    </a:lnTo>
                    <a:lnTo>
                      <a:pt x="723900" y="9525"/>
                    </a:lnTo>
                    <a:cubicBezTo>
                      <a:pt x="741363" y="11113"/>
                      <a:pt x="758889" y="12113"/>
                      <a:pt x="776288" y="14288"/>
                    </a:cubicBezTo>
                    <a:cubicBezTo>
                      <a:pt x="784320" y="15292"/>
                      <a:pt x="800100" y="19050"/>
                      <a:pt x="800100" y="19050"/>
                    </a:cubicBezTo>
                    <a:lnTo>
                      <a:pt x="966788" y="71438"/>
                    </a:lnTo>
                    <a:lnTo>
                      <a:pt x="1133475" y="152400"/>
                    </a:lnTo>
                    <a:cubicBezTo>
                      <a:pt x="1195371" y="157559"/>
                      <a:pt x="1171509" y="157163"/>
                      <a:pt x="1204913" y="157163"/>
                    </a:cubicBezTo>
                    <a:lnTo>
                      <a:pt x="1309688" y="328613"/>
                    </a:lnTo>
                    <a:lnTo>
                      <a:pt x="1076325" y="257175"/>
                    </a:lnTo>
                    <a:lnTo>
                      <a:pt x="900113" y="204788"/>
                    </a:lnTo>
                    <a:lnTo>
                      <a:pt x="747713" y="228600"/>
                    </a:lnTo>
                    <a:lnTo>
                      <a:pt x="652463" y="204788"/>
                    </a:lnTo>
                    <a:lnTo>
                      <a:pt x="514350" y="242888"/>
                    </a:lnTo>
                    <a:close/>
                  </a:path>
                </a:pathLst>
              </a:custGeom>
              <a:solidFill>
                <a:srgbClr val="612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2310208" y="1252623"/>
                <a:ext cx="1343025" cy="338137"/>
              </a:xfrm>
              <a:custGeom>
                <a:gdLst>
                  <a:gd name="connsiteX0" fmla="*/ 109537 w 1343025"/>
                  <a:gd name="connsiteY0" fmla="*/ 266700 h 338137"/>
                  <a:gd name="connsiteX1" fmla="*/ 109537 w 1343025"/>
                  <a:gd name="connsiteY1" fmla="*/ 266700 h 338137"/>
                  <a:gd name="connsiteX2" fmla="*/ 0 w 1343025"/>
                  <a:gd name="connsiteY2" fmla="*/ 147637 h 338137"/>
                  <a:gd name="connsiteX3" fmla="*/ 0 w 1343025"/>
                  <a:gd name="connsiteY3" fmla="*/ 52387 h 338137"/>
                  <a:gd name="connsiteX4" fmla="*/ 95250 w 1343025"/>
                  <a:gd name="connsiteY4" fmla="*/ 28575 h 338137"/>
                  <a:gd name="connsiteX5" fmla="*/ 152400 w 1343025"/>
                  <a:gd name="connsiteY5" fmla="*/ 47625 h 338137"/>
                  <a:gd name="connsiteX6" fmla="*/ 200025 w 1343025"/>
                  <a:gd name="connsiteY6" fmla="*/ 19050 h 338137"/>
                  <a:gd name="connsiteX7" fmla="*/ 223837 w 1343025"/>
                  <a:gd name="connsiteY7" fmla="*/ 52387 h 338137"/>
                  <a:gd name="connsiteX8" fmla="*/ 280987 w 1343025"/>
                  <a:gd name="connsiteY8" fmla="*/ 0 h 338137"/>
                  <a:gd name="connsiteX9" fmla="*/ 323850 w 1343025"/>
                  <a:gd name="connsiteY9" fmla="*/ 23812 h 338137"/>
                  <a:gd name="connsiteX10" fmla="*/ 409575 w 1343025"/>
                  <a:gd name="connsiteY10" fmla="*/ 19050 h 338137"/>
                  <a:gd name="connsiteX11" fmla="*/ 476250 w 1343025"/>
                  <a:gd name="connsiteY11" fmla="*/ 52387 h 338137"/>
                  <a:gd name="connsiteX12" fmla="*/ 519112 w 1343025"/>
                  <a:gd name="connsiteY12" fmla="*/ 42862 h 338137"/>
                  <a:gd name="connsiteX13" fmla="*/ 581025 w 1343025"/>
                  <a:gd name="connsiteY13" fmla="*/ 33337 h 338137"/>
                  <a:gd name="connsiteX14" fmla="*/ 695325 w 1343025"/>
                  <a:gd name="connsiteY14" fmla="*/ 42862 h 338137"/>
                  <a:gd name="connsiteX15" fmla="*/ 733425 w 1343025"/>
                  <a:gd name="connsiteY15" fmla="*/ 61912 h 338137"/>
                  <a:gd name="connsiteX16" fmla="*/ 804862 w 1343025"/>
                  <a:gd name="connsiteY16" fmla="*/ 61912 h 338137"/>
                  <a:gd name="connsiteX17" fmla="*/ 890587 w 1343025"/>
                  <a:gd name="connsiteY17" fmla="*/ 66675 h 338137"/>
                  <a:gd name="connsiteX18" fmla="*/ 995362 w 1343025"/>
                  <a:gd name="connsiteY18" fmla="*/ 38100 h 338137"/>
                  <a:gd name="connsiteX19" fmla="*/ 1062037 w 1343025"/>
                  <a:gd name="connsiteY19" fmla="*/ 100012 h 338137"/>
                  <a:gd name="connsiteX20" fmla="*/ 1157287 w 1343025"/>
                  <a:gd name="connsiteY20" fmla="*/ 119062 h 338137"/>
                  <a:gd name="connsiteX21" fmla="*/ 1233487 w 1343025"/>
                  <a:gd name="connsiteY21" fmla="*/ 147637 h 338137"/>
                  <a:gd name="connsiteX22" fmla="*/ 1290637 w 1343025"/>
                  <a:gd name="connsiteY22" fmla="*/ 195262 h 338137"/>
                  <a:gd name="connsiteX23" fmla="*/ 1343025 w 1343025"/>
                  <a:gd name="connsiteY23" fmla="*/ 252412 h 338137"/>
                  <a:gd name="connsiteX24" fmla="*/ 1333500 w 1343025"/>
                  <a:gd name="connsiteY24" fmla="*/ 333375 h 338137"/>
                  <a:gd name="connsiteX25" fmla="*/ 1290637 w 1343025"/>
                  <a:gd name="connsiteY25" fmla="*/ 323850 h 338137"/>
                  <a:gd name="connsiteX26" fmla="*/ 1262062 w 1343025"/>
                  <a:gd name="connsiteY26" fmla="*/ 328612 h 338137"/>
                  <a:gd name="connsiteX27" fmla="*/ 1243012 w 1343025"/>
                  <a:gd name="connsiteY27" fmla="*/ 333375 h 338137"/>
                  <a:gd name="connsiteX28" fmla="*/ 1214437 w 1343025"/>
                  <a:gd name="connsiteY28" fmla="*/ 338137 h 338137"/>
                  <a:gd name="connsiteX29" fmla="*/ 1062037 w 1343025"/>
                  <a:gd name="connsiteY29" fmla="*/ 309562 h 338137"/>
                  <a:gd name="connsiteX30" fmla="*/ 1014412 w 1343025"/>
                  <a:gd name="connsiteY30" fmla="*/ 319087 h 338137"/>
                  <a:gd name="connsiteX31" fmla="*/ 957262 w 1343025"/>
                  <a:gd name="connsiteY31" fmla="*/ 314325 h 338137"/>
                  <a:gd name="connsiteX32" fmla="*/ 947737 w 1343025"/>
                  <a:gd name="connsiteY32" fmla="*/ 314325 h 338137"/>
                  <a:gd name="connsiteX33" fmla="*/ 828675 w 1343025"/>
                  <a:gd name="connsiteY33" fmla="*/ 309562 h 338137"/>
                  <a:gd name="connsiteX34" fmla="*/ 690562 w 1343025"/>
                  <a:gd name="connsiteY34" fmla="*/ 314325 h 338137"/>
                  <a:gd name="connsiteX35" fmla="*/ 614362 w 1343025"/>
                  <a:gd name="connsiteY35" fmla="*/ 319087 h 338137"/>
                  <a:gd name="connsiteX36" fmla="*/ 561975 w 1343025"/>
                  <a:gd name="connsiteY36" fmla="*/ 328612 h 338137"/>
                  <a:gd name="connsiteX37" fmla="*/ 476250 w 1343025"/>
                  <a:gd name="connsiteY37" fmla="*/ 323850 h 338137"/>
                  <a:gd name="connsiteX38" fmla="*/ 404812 w 1343025"/>
                  <a:gd name="connsiteY38" fmla="*/ 319087 h 338137"/>
                  <a:gd name="connsiteX39" fmla="*/ 366712 w 1343025"/>
                  <a:gd name="connsiteY39" fmla="*/ 304800 h 338137"/>
                  <a:gd name="connsiteX40" fmla="*/ 204787 w 1343025"/>
                  <a:gd name="connsiteY40" fmla="*/ 285750 h 338137"/>
                  <a:gd name="connsiteX41" fmla="*/ 109537 w 1343025"/>
                  <a:gd name="connsiteY41" fmla="*/ 266700 h 3381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3025" h="338137">
                    <a:moveTo>
                      <a:pt x="109537" y="266700"/>
                    </a:moveTo>
                    <a:lnTo>
                      <a:pt x="109537" y="266700"/>
                    </a:lnTo>
                    <a:lnTo>
                      <a:pt x="0" y="147637"/>
                    </a:lnTo>
                    <a:lnTo>
                      <a:pt x="0" y="52387"/>
                    </a:lnTo>
                    <a:lnTo>
                      <a:pt x="95250" y="28575"/>
                    </a:lnTo>
                    <a:lnTo>
                      <a:pt x="152400" y="47625"/>
                    </a:lnTo>
                    <a:lnTo>
                      <a:pt x="200025" y="19050"/>
                    </a:lnTo>
                    <a:lnTo>
                      <a:pt x="223837" y="52387"/>
                    </a:lnTo>
                    <a:lnTo>
                      <a:pt x="280987" y="0"/>
                    </a:lnTo>
                    <a:lnTo>
                      <a:pt x="323850" y="23812"/>
                    </a:lnTo>
                    <a:lnTo>
                      <a:pt x="409575" y="19050"/>
                    </a:lnTo>
                    <a:lnTo>
                      <a:pt x="476250" y="52387"/>
                    </a:lnTo>
                    <a:cubicBezTo>
                      <a:pt x="520690" y="47450"/>
                      <a:pt x="519112" y="62000"/>
                      <a:pt x="519112" y="42862"/>
                    </a:cubicBezTo>
                    <a:lnTo>
                      <a:pt x="581025" y="33337"/>
                    </a:lnTo>
                    <a:lnTo>
                      <a:pt x="695325" y="42862"/>
                    </a:lnTo>
                    <a:lnTo>
                      <a:pt x="733425" y="61912"/>
                    </a:lnTo>
                    <a:lnTo>
                      <a:pt x="804862" y="61912"/>
                    </a:lnTo>
                    <a:lnTo>
                      <a:pt x="890587" y="66675"/>
                    </a:lnTo>
                    <a:lnTo>
                      <a:pt x="995362" y="38100"/>
                    </a:lnTo>
                    <a:lnTo>
                      <a:pt x="1062037" y="100012"/>
                    </a:lnTo>
                    <a:lnTo>
                      <a:pt x="1157287" y="119062"/>
                    </a:lnTo>
                    <a:lnTo>
                      <a:pt x="1233487" y="147637"/>
                    </a:lnTo>
                    <a:lnTo>
                      <a:pt x="1290637" y="195262"/>
                    </a:lnTo>
                    <a:lnTo>
                      <a:pt x="1343025" y="252412"/>
                    </a:lnTo>
                    <a:lnTo>
                      <a:pt x="1333500" y="333375"/>
                    </a:lnTo>
                    <a:cubicBezTo>
                      <a:pt x="1319212" y="330200"/>
                      <a:pt x="1305241" y="324824"/>
                      <a:pt x="1290637" y="323850"/>
                    </a:cubicBezTo>
                    <a:cubicBezTo>
                      <a:pt x="1281002" y="323208"/>
                      <a:pt x="1271488" y="326517"/>
                      <a:pt x="1262062" y="328612"/>
                    </a:cubicBezTo>
                    <a:cubicBezTo>
                      <a:pt x="1238369" y="333877"/>
                      <a:pt x="1255293" y="333375"/>
                      <a:pt x="1243012" y="333375"/>
                    </a:cubicBezTo>
                    <a:lnTo>
                      <a:pt x="1214437" y="338137"/>
                    </a:lnTo>
                    <a:lnTo>
                      <a:pt x="1062037" y="309562"/>
                    </a:lnTo>
                    <a:cubicBezTo>
                      <a:pt x="1046162" y="312737"/>
                      <a:pt x="1030585" y="318352"/>
                      <a:pt x="1014412" y="319087"/>
                    </a:cubicBezTo>
                    <a:cubicBezTo>
                      <a:pt x="995316" y="319955"/>
                      <a:pt x="976329" y="315687"/>
                      <a:pt x="957262" y="314325"/>
                    </a:cubicBezTo>
                    <a:cubicBezTo>
                      <a:pt x="954095" y="314099"/>
                      <a:pt x="950912" y="314325"/>
                      <a:pt x="947737" y="314325"/>
                    </a:cubicBezTo>
                    <a:lnTo>
                      <a:pt x="828675" y="309562"/>
                    </a:lnTo>
                    <a:cubicBezTo>
                      <a:pt x="743399" y="328512"/>
                      <a:pt x="825148" y="314325"/>
                      <a:pt x="690562" y="314325"/>
                    </a:cubicBezTo>
                    <a:cubicBezTo>
                      <a:pt x="665112" y="314325"/>
                      <a:pt x="639762" y="317500"/>
                      <a:pt x="614362" y="319087"/>
                    </a:cubicBezTo>
                    <a:cubicBezTo>
                      <a:pt x="578257" y="331122"/>
                      <a:pt x="595827" y="328612"/>
                      <a:pt x="561975" y="328612"/>
                    </a:cubicBezTo>
                    <a:lnTo>
                      <a:pt x="476250" y="323850"/>
                    </a:lnTo>
                    <a:cubicBezTo>
                      <a:pt x="426481" y="329379"/>
                      <a:pt x="444879" y="333396"/>
                      <a:pt x="404812" y="319087"/>
                    </a:cubicBezTo>
                    <a:cubicBezTo>
                      <a:pt x="392039" y="314525"/>
                      <a:pt x="366712" y="304800"/>
                      <a:pt x="366712" y="304800"/>
                    </a:cubicBezTo>
                    <a:lnTo>
                      <a:pt x="204787" y="285750"/>
                    </a:lnTo>
                    <a:cubicBezTo>
                      <a:pt x="158397" y="290904"/>
                      <a:pt x="174783" y="296940"/>
                      <a:pt x="109537" y="266700"/>
                    </a:cubicBezTo>
                    <a:close/>
                  </a:path>
                </a:pathLst>
              </a:custGeom>
              <a:solidFill>
                <a:srgbClr val="786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2308433" y="1317131"/>
                <a:ext cx="1336509" cy="1500189"/>
              </a:xfrm>
              <a:custGeom>
                <a:gdLst>
                  <a:gd name="connsiteX0" fmla="*/ 152400 w 1328738"/>
                  <a:gd name="connsiteY0" fmla="*/ 709613 h 1500188"/>
                  <a:gd name="connsiteX1" fmla="*/ 209550 w 1328738"/>
                  <a:gd name="connsiteY1" fmla="*/ 542925 h 1500188"/>
                  <a:gd name="connsiteX2" fmla="*/ 219075 w 1328738"/>
                  <a:gd name="connsiteY2" fmla="*/ 404813 h 1500188"/>
                  <a:gd name="connsiteX3" fmla="*/ 166688 w 1328738"/>
                  <a:gd name="connsiteY3" fmla="*/ 214313 h 1500188"/>
                  <a:gd name="connsiteX4" fmla="*/ 57150 w 1328738"/>
                  <a:gd name="connsiteY4" fmla="*/ 161925 h 1500188"/>
                  <a:gd name="connsiteX5" fmla="*/ 0 w 1328738"/>
                  <a:gd name="connsiteY5" fmla="*/ 90488 h 1500188"/>
                  <a:gd name="connsiteX6" fmla="*/ 76200 w 1328738"/>
                  <a:gd name="connsiteY6" fmla="*/ 114300 h 1500188"/>
                  <a:gd name="connsiteX7" fmla="*/ 90488 w 1328738"/>
                  <a:gd name="connsiteY7" fmla="*/ 61913 h 1500188"/>
                  <a:gd name="connsiteX8" fmla="*/ 152400 w 1328738"/>
                  <a:gd name="connsiteY8" fmla="*/ 80963 h 1500188"/>
                  <a:gd name="connsiteX9" fmla="*/ 195263 w 1328738"/>
                  <a:gd name="connsiteY9" fmla="*/ 33338 h 1500188"/>
                  <a:gd name="connsiteX10" fmla="*/ 247650 w 1328738"/>
                  <a:gd name="connsiteY10" fmla="*/ 80963 h 1500188"/>
                  <a:gd name="connsiteX11" fmla="*/ 304800 w 1328738"/>
                  <a:gd name="connsiteY11" fmla="*/ 0 h 1500188"/>
                  <a:gd name="connsiteX12" fmla="*/ 361950 w 1328738"/>
                  <a:gd name="connsiteY12" fmla="*/ 66675 h 1500188"/>
                  <a:gd name="connsiteX13" fmla="*/ 400050 w 1328738"/>
                  <a:gd name="connsiteY13" fmla="*/ 23813 h 1500188"/>
                  <a:gd name="connsiteX14" fmla="*/ 481013 w 1328738"/>
                  <a:gd name="connsiteY14" fmla="*/ 100013 h 1500188"/>
                  <a:gd name="connsiteX15" fmla="*/ 500063 w 1328738"/>
                  <a:gd name="connsiteY15" fmla="*/ 76200 h 1500188"/>
                  <a:gd name="connsiteX16" fmla="*/ 581025 w 1328738"/>
                  <a:gd name="connsiteY16" fmla="*/ 100013 h 1500188"/>
                  <a:gd name="connsiteX17" fmla="*/ 661988 w 1328738"/>
                  <a:gd name="connsiteY17" fmla="*/ 28575 h 1500188"/>
                  <a:gd name="connsiteX18" fmla="*/ 681038 w 1328738"/>
                  <a:gd name="connsiteY18" fmla="*/ 95250 h 1500188"/>
                  <a:gd name="connsiteX19" fmla="*/ 728663 w 1328738"/>
                  <a:gd name="connsiteY19" fmla="*/ 119063 h 1500188"/>
                  <a:gd name="connsiteX20" fmla="*/ 804863 w 1328738"/>
                  <a:gd name="connsiteY20" fmla="*/ 104775 h 1500188"/>
                  <a:gd name="connsiteX21" fmla="*/ 814388 w 1328738"/>
                  <a:gd name="connsiteY21" fmla="*/ 176213 h 1500188"/>
                  <a:gd name="connsiteX22" fmla="*/ 847725 w 1328738"/>
                  <a:gd name="connsiteY22" fmla="*/ 152400 h 1500188"/>
                  <a:gd name="connsiteX23" fmla="*/ 909638 w 1328738"/>
                  <a:gd name="connsiteY23" fmla="*/ 109538 h 1500188"/>
                  <a:gd name="connsiteX24" fmla="*/ 1019175 w 1328738"/>
                  <a:gd name="connsiteY24" fmla="*/ 152400 h 1500188"/>
                  <a:gd name="connsiteX25" fmla="*/ 1004888 w 1328738"/>
                  <a:gd name="connsiteY25" fmla="*/ 214313 h 1500188"/>
                  <a:gd name="connsiteX26" fmla="*/ 1090613 w 1328738"/>
                  <a:gd name="connsiteY26" fmla="*/ 180975 h 1500188"/>
                  <a:gd name="connsiteX27" fmla="*/ 1147763 w 1328738"/>
                  <a:gd name="connsiteY27" fmla="*/ 200025 h 1500188"/>
                  <a:gd name="connsiteX28" fmla="*/ 1223963 w 1328738"/>
                  <a:gd name="connsiteY28" fmla="*/ 171450 h 1500188"/>
                  <a:gd name="connsiteX29" fmla="*/ 1276350 w 1328738"/>
                  <a:gd name="connsiteY29" fmla="*/ 214313 h 1500188"/>
                  <a:gd name="connsiteX30" fmla="*/ 1328738 w 1328738"/>
                  <a:gd name="connsiteY30" fmla="*/ 247650 h 1500188"/>
                  <a:gd name="connsiteX31" fmla="*/ 1262063 w 1328738"/>
                  <a:gd name="connsiteY31" fmla="*/ 285750 h 1500188"/>
                  <a:gd name="connsiteX32" fmla="*/ 1262063 w 1328738"/>
                  <a:gd name="connsiteY32" fmla="*/ 328613 h 1500188"/>
                  <a:gd name="connsiteX33" fmla="*/ 1176338 w 1328738"/>
                  <a:gd name="connsiteY33" fmla="*/ 271463 h 1500188"/>
                  <a:gd name="connsiteX34" fmla="*/ 1019175 w 1328738"/>
                  <a:gd name="connsiteY34" fmla="*/ 271463 h 1500188"/>
                  <a:gd name="connsiteX35" fmla="*/ 923925 w 1328738"/>
                  <a:gd name="connsiteY35" fmla="*/ 433388 h 1500188"/>
                  <a:gd name="connsiteX36" fmla="*/ 919163 w 1328738"/>
                  <a:gd name="connsiteY36" fmla="*/ 509588 h 1500188"/>
                  <a:gd name="connsiteX37" fmla="*/ 942975 w 1328738"/>
                  <a:gd name="connsiteY37" fmla="*/ 647700 h 1500188"/>
                  <a:gd name="connsiteX38" fmla="*/ 990600 w 1328738"/>
                  <a:gd name="connsiteY38" fmla="*/ 785813 h 1500188"/>
                  <a:gd name="connsiteX39" fmla="*/ 1038225 w 1328738"/>
                  <a:gd name="connsiteY39" fmla="*/ 828675 h 1500188"/>
                  <a:gd name="connsiteX40" fmla="*/ 1023938 w 1328738"/>
                  <a:gd name="connsiteY40" fmla="*/ 923925 h 1500188"/>
                  <a:gd name="connsiteX41" fmla="*/ 1000125 w 1328738"/>
                  <a:gd name="connsiteY41" fmla="*/ 1114425 h 1500188"/>
                  <a:gd name="connsiteX42" fmla="*/ 1033463 w 1328738"/>
                  <a:gd name="connsiteY42" fmla="*/ 1238250 h 1500188"/>
                  <a:gd name="connsiteX43" fmla="*/ 1066800 w 1328738"/>
                  <a:gd name="connsiteY43" fmla="*/ 1323975 h 1500188"/>
                  <a:gd name="connsiteX44" fmla="*/ 914400 w 1328738"/>
                  <a:gd name="connsiteY44" fmla="*/ 1452563 h 1500188"/>
                  <a:gd name="connsiteX45" fmla="*/ 676275 w 1328738"/>
                  <a:gd name="connsiteY45" fmla="*/ 1500188 h 1500188"/>
                  <a:gd name="connsiteX46" fmla="*/ 509588 w 1328738"/>
                  <a:gd name="connsiteY46" fmla="*/ 1404938 h 1500188"/>
                  <a:gd name="connsiteX47" fmla="*/ 471488 w 1328738"/>
                  <a:gd name="connsiteY47" fmla="*/ 1381125 h 1500188"/>
                  <a:gd name="connsiteX48" fmla="*/ 338138 w 1328738"/>
                  <a:gd name="connsiteY48" fmla="*/ 1295400 h 1500188"/>
                  <a:gd name="connsiteX49" fmla="*/ 319088 w 1328738"/>
                  <a:gd name="connsiteY49" fmla="*/ 1252538 h 1500188"/>
                  <a:gd name="connsiteX50" fmla="*/ 276225 w 1328738"/>
                  <a:gd name="connsiteY50" fmla="*/ 1228725 h 1500188"/>
                  <a:gd name="connsiteX51" fmla="*/ 157163 w 1328738"/>
                  <a:gd name="connsiteY51" fmla="*/ 1138238 h 1500188"/>
                  <a:gd name="connsiteX52" fmla="*/ 90488 w 1328738"/>
                  <a:gd name="connsiteY52" fmla="*/ 971550 h 1500188"/>
                  <a:gd name="connsiteX53" fmla="*/ 71438 w 1328738"/>
                  <a:gd name="connsiteY53" fmla="*/ 804863 h 1500188"/>
                  <a:gd name="connsiteX54" fmla="*/ 152400 w 1328738"/>
                  <a:gd name="connsiteY54" fmla="*/ 709613 h 15001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8738" h="1500188">
                    <a:moveTo>
                      <a:pt x="152400" y="709613"/>
                    </a:moveTo>
                    <a:lnTo>
                      <a:pt x="209550" y="542925"/>
                    </a:lnTo>
                    <a:lnTo>
                      <a:pt x="219075" y="404813"/>
                    </a:lnTo>
                    <a:lnTo>
                      <a:pt x="166688" y="214313"/>
                    </a:lnTo>
                    <a:lnTo>
                      <a:pt x="57150" y="161925"/>
                    </a:lnTo>
                    <a:lnTo>
                      <a:pt x="0" y="90488"/>
                    </a:lnTo>
                    <a:lnTo>
                      <a:pt x="76200" y="114300"/>
                    </a:lnTo>
                    <a:lnTo>
                      <a:pt x="90488" y="61913"/>
                    </a:lnTo>
                    <a:lnTo>
                      <a:pt x="152400" y="80963"/>
                    </a:lnTo>
                    <a:lnTo>
                      <a:pt x="195263" y="33338"/>
                    </a:lnTo>
                    <a:lnTo>
                      <a:pt x="247650" y="80963"/>
                    </a:lnTo>
                    <a:lnTo>
                      <a:pt x="304800" y="0"/>
                    </a:lnTo>
                    <a:lnTo>
                      <a:pt x="361950" y="66675"/>
                    </a:lnTo>
                    <a:lnTo>
                      <a:pt x="400050" y="23813"/>
                    </a:lnTo>
                    <a:lnTo>
                      <a:pt x="481013" y="100013"/>
                    </a:lnTo>
                    <a:lnTo>
                      <a:pt x="500063" y="76200"/>
                    </a:lnTo>
                    <a:lnTo>
                      <a:pt x="581025" y="100013"/>
                    </a:lnTo>
                    <a:lnTo>
                      <a:pt x="661988" y="28575"/>
                    </a:lnTo>
                    <a:lnTo>
                      <a:pt x="681038" y="95250"/>
                    </a:lnTo>
                    <a:lnTo>
                      <a:pt x="728663" y="119063"/>
                    </a:lnTo>
                    <a:lnTo>
                      <a:pt x="804863" y="104775"/>
                    </a:lnTo>
                    <a:lnTo>
                      <a:pt x="814388" y="176213"/>
                    </a:lnTo>
                    <a:lnTo>
                      <a:pt x="847725" y="152400"/>
                    </a:lnTo>
                    <a:lnTo>
                      <a:pt x="909638" y="109538"/>
                    </a:lnTo>
                    <a:lnTo>
                      <a:pt x="1019175" y="152400"/>
                    </a:lnTo>
                    <a:lnTo>
                      <a:pt x="1004888" y="214313"/>
                    </a:lnTo>
                    <a:lnTo>
                      <a:pt x="1090613" y="180975"/>
                    </a:lnTo>
                    <a:lnTo>
                      <a:pt x="1147763" y="200025"/>
                    </a:lnTo>
                    <a:lnTo>
                      <a:pt x="1223963" y="171450"/>
                    </a:lnTo>
                    <a:lnTo>
                      <a:pt x="1276350" y="214313"/>
                    </a:lnTo>
                    <a:lnTo>
                      <a:pt x="1328738" y="247650"/>
                    </a:lnTo>
                    <a:lnTo>
                      <a:pt x="1262063" y="285750"/>
                    </a:lnTo>
                    <a:lnTo>
                      <a:pt x="1262063" y="328613"/>
                    </a:lnTo>
                    <a:lnTo>
                      <a:pt x="1176338" y="271463"/>
                    </a:lnTo>
                    <a:lnTo>
                      <a:pt x="1019175" y="271463"/>
                    </a:lnTo>
                    <a:lnTo>
                      <a:pt x="923925" y="433388"/>
                    </a:lnTo>
                    <a:lnTo>
                      <a:pt x="919163" y="509588"/>
                    </a:lnTo>
                    <a:lnTo>
                      <a:pt x="942975" y="647700"/>
                    </a:lnTo>
                    <a:lnTo>
                      <a:pt x="990600" y="785813"/>
                    </a:lnTo>
                    <a:lnTo>
                      <a:pt x="1038225" y="828675"/>
                    </a:lnTo>
                    <a:lnTo>
                      <a:pt x="1023938" y="923925"/>
                    </a:lnTo>
                    <a:lnTo>
                      <a:pt x="1000125" y="1114425"/>
                    </a:lnTo>
                    <a:lnTo>
                      <a:pt x="1033463" y="1238250"/>
                    </a:lnTo>
                    <a:lnTo>
                      <a:pt x="1066800" y="1323975"/>
                    </a:lnTo>
                    <a:lnTo>
                      <a:pt x="914400" y="1452563"/>
                    </a:lnTo>
                    <a:lnTo>
                      <a:pt x="676275" y="1500188"/>
                    </a:lnTo>
                    <a:lnTo>
                      <a:pt x="509588" y="1404938"/>
                    </a:lnTo>
                    <a:lnTo>
                      <a:pt x="471488" y="1381125"/>
                    </a:lnTo>
                    <a:lnTo>
                      <a:pt x="338138" y="1295400"/>
                    </a:lnTo>
                    <a:lnTo>
                      <a:pt x="319088" y="1252538"/>
                    </a:lnTo>
                    <a:lnTo>
                      <a:pt x="276225" y="1228725"/>
                    </a:lnTo>
                    <a:lnTo>
                      <a:pt x="157163" y="1138238"/>
                    </a:lnTo>
                    <a:lnTo>
                      <a:pt x="90488" y="971550"/>
                    </a:lnTo>
                    <a:lnTo>
                      <a:pt x="71438" y="804863"/>
                    </a:lnTo>
                    <a:lnTo>
                      <a:pt x="152400" y="7096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8B7B"/>
                  </a:gs>
                  <a:gs pos="100000">
                    <a:srgbClr val="F1C4A3"/>
                  </a:gs>
                  <a:gs pos="48000">
                    <a:srgbClr val="EFE8D6">
                      <a:shade val="100000"/>
                      <a:satMod val="11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>
              <a:off x="2434194" y="1723747"/>
              <a:ext cx="847725" cy="647701"/>
              <a:chOff x="2434194" y="1723747"/>
              <a:chExt cx="847725" cy="647701"/>
            </a:xfrm>
          </p:grpSpPr>
          <p:sp>
            <p:nvSpPr>
              <p:cNvPr id="126" name="Полилиния 125"/>
              <p:cNvSpPr/>
              <p:nvPr/>
            </p:nvSpPr>
            <p:spPr>
              <a:xfrm>
                <a:off x="2434194" y="1723747"/>
                <a:ext cx="847725" cy="471488"/>
              </a:xfrm>
              <a:custGeom>
                <a:gdLst>
                  <a:gd name="connsiteX0" fmla="*/ 719138 w 847725"/>
                  <a:gd name="connsiteY0" fmla="*/ 342900 h 471488"/>
                  <a:gd name="connsiteX1" fmla="*/ 642938 w 847725"/>
                  <a:gd name="connsiteY1" fmla="*/ 252413 h 471488"/>
                  <a:gd name="connsiteX2" fmla="*/ 657225 w 847725"/>
                  <a:gd name="connsiteY2" fmla="*/ 142875 h 471488"/>
                  <a:gd name="connsiteX3" fmla="*/ 642938 w 847725"/>
                  <a:gd name="connsiteY3" fmla="*/ 71438 h 471488"/>
                  <a:gd name="connsiteX4" fmla="*/ 642938 w 847725"/>
                  <a:gd name="connsiteY4" fmla="*/ 71438 h 471488"/>
                  <a:gd name="connsiteX5" fmla="*/ 581025 w 847725"/>
                  <a:gd name="connsiteY5" fmla="*/ 95250 h 471488"/>
                  <a:gd name="connsiteX6" fmla="*/ 566738 w 847725"/>
                  <a:gd name="connsiteY6" fmla="*/ 57150 h 471488"/>
                  <a:gd name="connsiteX7" fmla="*/ 561975 w 847725"/>
                  <a:gd name="connsiteY7" fmla="*/ 42863 h 471488"/>
                  <a:gd name="connsiteX8" fmla="*/ 552450 w 847725"/>
                  <a:gd name="connsiteY8" fmla="*/ 33338 h 471488"/>
                  <a:gd name="connsiteX9" fmla="*/ 533400 w 847725"/>
                  <a:gd name="connsiteY9" fmla="*/ 14288 h 471488"/>
                  <a:gd name="connsiteX10" fmla="*/ 490538 w 847725"/>
                  <a:gd name="connsiteY10" fmla="*/ 47625 h 471488"/>
                  <a:gd name="connsiteX11" fmla="*/ 461963 w 847725"/>
                  <a:gd name="connsiteY11" fmla="*/ 9525 h 471488"/>
                  <a:gd name="connsiteX12" fmla="*/ 461963 w 847725"/>
                  <a:gd name="connsiteY12" fmla="*/ 9525 h 471488"/>
                  <a:gd name="connsiteX13" fmla="*/ 404813 w 847725"/>
                  <a:gd name="connsiteY13" fmla="*/ 47625 h 471488"/>
                  <a:gd name="connsiteX14" fmla="*/ 366713 w 847725"/>
                  <a:gd name="connsiteY14" fmla="*/ 0 h 471488"/>
                  <a:gd name="connsiteX15" fmla="*/ 338138 w 847725"/>
                  <a:gd name="connsiteY15" fmla="*/ 19050 h 471488"/>
                  <a:gd name="connsiteX16" fmla="*/ 276225 w 847725"/>
                  <a:gd name="connsiteY16" fmla="*/ 19050 h 471488"/>
                  <a:gd name="connsiteX17" fmla="*/ 295275 w 847725"/>
                  <a:gd name="connsiteY17" fmla="*/ 71438 h 471488"/>
                  <a:gd name="connsiteX18" fmla="*/ 214313 w 847725"/>
                  <a:gd name="connsiteY18" fmla="*/ 42863 h 471488"/>
                  <a:gd name="connsiteX19" fmla="*/ 176213 w 847725"/>
                  <a:gd name="connsiteY19" fmla="*/ 90488 h 471488"/>
                  <a:gd name="connsiteX20" fmla="*/ 171450 w 847725"/>
                  <a:gd name="connsiteY20" fmla="*/ 190500 h 471488"/>
                  <a:gd name="connsiteX21" fmla="*/ 109538 w 847725"/>
                  <a:gd name="connsiteY21" fmla="*/ 209550 h 471488"/>
                  <a:gd name="connsiteX22" fmla="*/ 104775 w 847725"/>
                  <a:gd name="connsiteY22" fmla="*/ 276225 h 471488"/>
                  <a:gd name="connsiteX23" fmla="*/ 57150 w 847725"/>
                  <a:gd name="connsiteY23" fmla="*/ 309563 h 471488"/>
                  <a:gd name="connsiteX24" fmla="*/ 0 w 847725"/>
                  <a:gd name="connsiteY24" fmla="*/ 333375 h 471488"/>
                  <a:gd name="connsiteX25" fmla="*/ 61913 w 847725"/>
                  <a:gd name="connsiteY25" fmla="*/ 323850 h 471488"/>
                  <a:gd name="connsiteX26" fmla="*/ 66675 w 847725"/>
                  <a:gd name="connsiteY26" fmla="*/ 319088 h 471488"/>
                  <a:gd name="connsiteX27" fmla="*/ 104775 w 847725"/>
                  <a:gd name="connsiteY27" fmla="*/ 357188 h 471488"/>
                  <a:gd name="connsiteX28" fmla="*/ 166688 w 847725"/>
                  <a:gd name="connsiteY28" fmla="*/ 409575 h 471488"/>
                  <a:gd name="connsiteX29" fmla="*/ 242888 w 847725"/>
                  <a:gd name="connsiteY29" fmla="*/ 419100 h 471488"/>
                  <a:gd name="connsiteX30" fmla="*/ 366713 w 847725"/>
                  <a:gd name="connsiteY30" fmla="*/ 438150 h 471488"/>
                  <a:gd name="connsiteX31" fmla="*/ 514350 w 847725"/>
                  <a:gd name="connsiteY31" fmla="*/ 466725 h 471488"/>
                  <a:gd name="connsiteX32" fmla="*/ 600075 w 847725"/>
                  <a:gd name="connsiteY32" fmla="*/ 471488 h 471488"/>
                  <a:gd name="connsiteX33" fmla="*/ 676275 w 847725"/>
                  <a:gd name="connsiteY33" fmla="*/ 419100 h 471488"/>
                  <a:gd name="connsiteX34" fmla="*/ 771525 w 847725"/>
                  <a:gd name="connsiteY34" fmla="*/ 428625 h 471488"/>
                  <a:gd name="connsiteX35" fmla="*/ 847725 w 847725"/>
                  <a:gd name="connsiteY35" fmla="*/ 428625 h 471488"/>
                  <a:gd name="connsiteX36" fmla="*/ 842963 w 847725"/>
                  <a:gd name="connsiteY36" fmla="*/ 395288 h 471488"/>
                  <a:gd name="connsiteX37" fmla="*/ 804863 w 847725"/>
                  <a:gd name="connsiteY37" fmla="*/ 376238 h 471488"/>
                  <a:gd name="connsiteX38" fmla="*/ 790575 w 847725"/>
                  <a:gd name="connsiteY38" fmla="*/ 361950 h 471488"/>
                  <a:gd name="connsiteX39" fmla="*/ 766763 w 847725"/>
                  <a:gd name="connsiteY39" fmla="*/ 357188 h 471488"/>
                  <a:gd name="connsiteX40" fmla="*/ 719138 w 847725"/>
                  <a:gd name="connsiteY40" fmla="*/ 342900 h 4714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47725" h="471488">
                    <a:moveTo>
                      <a:pt x="719138" y="342900"/>
                    </a:moveTo>
                    <a:lnTo>
                      <a:pt x="642938" y="252413"/>
                    </a:lnTo>
                    <a:lnTo>
                      <a:pt x="657225" y="142875"/>
                    </a:lnTo>
                    <a:cubicBezTo>
                      <a:pt x="639036" y="94370"/>
                      <a:pt x="642938" y="118339"/>
                      <a:pt x="642938" y="71438"/>
                    </a:cubicBezTo>
                    <a:lnTo>
                      <a:pt x="642938" y="71438"/>
                    </a:lnTo>
                    <a:lnTo>
                      <a:pt x="581025" y="95250"/>
                    </a:lnTo>
                    <a:cubicBezTo>
                      <a:pt x="576263" y="82550"/>
                      <a:pt x="571373" y="69897"/>
                      <a:pt x="566738" y="57150"/>
                    </a:cubicBezTo>
                    <a:cubicBezTo>
                      <a:pt x="565022" y="52432"/>
                      <a:pt x="564558" y="47168"/>
                      <a:pt x="561975" y="42863"/>
                    </a:cubicBezTo>
                    <a:cubicBezTo>
                      <a:pt x="559665" y="39013"/>
                      <a:pt x="555625" y="36513"/>
                      <a:pt x="552450" y="33338"/>
                    </a:cubicBezTo>
                    <a:lnTo>
                      <a:pt x="533400" y="14288"/>
                    </a:lnTo>
                    <a:lnTo>
                      <a:pt x="490538" y="47625"/>
                    </a:lnTo>
                    <a:cubicBezTo>
                      <a:pt x="474578" y="5066"/>
                      <a:pt x="489814" y="9525"/>
                      <a:pt x="461963" y="9525"/>
                    </a:cubicBezTo>
                    <a:lnTo>
                      <a:pt x="461963" y="9525"/>
                    </a:lnTo>
                    <a:lnTo>
                      <a:pt x="404813" y="47625"/>
                    </a:lnTo>
                    <a:lnTo>
                      <a:pt x="366713" y="0"/>
                    </a:lnTo>
                    <a:lnTo>
                      <a:pt x="338138" y="19050"/>
                    </a:lnTo>
                    <a:lnTo>
                      <a:pt x="276225" y="19050"/>
                    </a:lnTo>
                    <a:lnTo>
                      <a:pt x="295275" y="71438"/>
                    </a:lnTo>
                    <a:lnTo>
                      <a:pt x="214313" y="42863"/>
                    </a:lnTo>
                    <a:lnTo>
                      <a:pt x="176213" y="90488"/>
                    </a:lnTo>
                    <a:lnTo>
                      <a:pt x="171450" y="190500"/>
                    </a:lnTo>
                    <a:lnTo>
                      <a:pt x="109538" y="209550"/>
                    </a:lnTo>
                    <a:lnTo>
                      <a:pt x="104775" y="276225"/>
                    </a:lnTo>
                    <a:lnTo>
                      <a:pt x="57150" y="309563"/>
                    </a:lnTo>
                    <a:lnTo>
                      <a:pt x="0" y="333375"/>
                    </a:lnTo>
                    <a:cubicBezTo>
                      <a:pt x="13667" y="332008"/>
                      <a:pt x="44747" y="332433"/>
                      <a:pt x="61913" y="323850"/>
                    </a:cubicBezTo>
                    <a:cubicBezTo>
                      <a:pt x="63921" y="322846"/>
                      <a:pt x="65088" y="320675"/>
                      <a:pt x="66675" y="319088"/>
                    </a:cubicBezTo>
                    <a:lnTo>
                      <a:pt x="104775" y="357188"/>
                    </a:lnTo>
                    <a:lnTo>
                      <a:pt x="166688" y="409575"/>
                    </a:lnTo>
                    <a:lnTo>
                      <a:pt x="242888" y="419100"/>
                    </a:lnTo>
                    <a:lnTo>
                      <a:pt x="366713" y="438150"/>
                    </a:lnTo>
                    <a:lnTo>
                      <a:pt x="514350" y="466725"/>
                    </a:lnTo>
                    <a:lnTo>
                      <a:pt x="600075" y="471488"/>
                    </a:lnTo>
                    <a:lnTo>
                      <a:pt x="676275" y="419100"/>
                    </a:lnTo>
                    <a:lnTo>
                      <a:pt x="771525" y="428625"/>
                    </a:lnTo>
                    <a:lnTo>
                      <a:pt x="847725" y="428625"/>
                    </a:lnTo>
                    <a:lnTo>
                      <a:pt x="842963" y="395288"/>
                    </a:lnTo>
                    <a:cubicBezTo>
                      <a:pt x="830263" y="388938"/>
                      <a:pt x="816842" y="383861"/>
                      <a:pt x="804863" y="376238"/>
                    </a:cubicBezTo>
                    <a:cubicBezTo>
                      <a:pt x="799181" y="372622"/>
                      <a:pt x="796599" y="364962"/>
                      <a:pt x="790575" y="361950"/>
                    </a:cubicBezTo>
                    <a:cubicBezTo>
                      <a:pt x="783335" y="358330"/>
                      <a:pt x="774747" y="358519"/>
                      <a:pt x="766763" y="357188"/>
                    </a:cubicBezTo>
                    <a:cubicBezTo>
                      <a:pt x="727280" y="350607"/>
                      <a:pt x="744298" y="357861"/>
                      <a:pt x="719138" y="342900"/>
                    </a:cubicBezTo>
                    <a:close/>
                  </a:path>
                </a:pathLst>
              </a:custGeom>
              <a:solidFill>
                <a:srgbClr val="F0B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2586973" y="1873298"/>
                <a:ext cx="471487" cy="490537"/>
              </a:xfrm>
              <a:custGeom>
                <a:gdLst>
                  <a:gd name="connsiteX0" fmla="*/ 238125 w 471487"/>
                  <a:gd name="connsiteY0" fmla="*/ 376237 h 490537"/>
                  <a:gd name="connsiteX1" fmla="*/ 390525 w 471487"/>
                  <a:gd name="connsiteY1" fmla="*/ 319087 h 490537"/>
                  <a:gd name="connsiteX2" fmla="*/ 471487 w 471487"/>
                  <a:gd name="connsiteY2" fmla="*/ 214312 h 490537"/>
                  <a:gd name="connsiteX3" fmla="*/ 371475 w 471487"/>
                  <a:gd name="connsiteY3" fmla="*/ 142875 h 490537"/>
                  <a:gd name="connsiteX4" fmla="*/ 309562 w 471487"/>
                  <a:gd name="connsiteY4" fmla="*/ 128587 h 490537"/>
                  <a:gd name="connsiteX5" fmla="*/ 266700 w 471487"/>
                  <a:gd name="connsiteY5" fmla="*/ 4762 h 490537"/>
                  <a:gd name="connsiteX6" fmla="*/ 223837 w 471487"/>
                  <a:gd name="connsiteY6" fmla="*/ 0 h 490537"/>
                  <a:gd name="connsiteX7" fmla="*/ 100012 w 471487"/>
                  <a:gd name="connsiteY7" fmla="*/ 80962 h 490537"/>
                  <a:gd name="connsiteX8" fmla="*/ 90487 w 471487"/>
                  <a:gd name="connsiteY8" fmla="*/ 128587 h 490537"/>
                  <a:gd name="connsiteX9" fmla="*/ 0 w 471487"/>
                  <a:gd name="connsiteY9" fmla="*/ 171450 h 490537"/>
                  <a:gd name="connsiteX10" fmla="*/ 71437 w 471487"/>
                  <a:gd name="connsiteY10" fmla="*/ 209550 h 490537"/>
                  <a:gd name="connsiteX11" fmla="*/ 76200 w 471487"/>
                  <a:gd name="connsiteY11" fmla="*/ 252412 h 490537"/>
                  <a:gd name="connsiteX12" fmla="*/ 76200 w 471487"/>
                  <a:gd name="connsiteY12" fmla="*/ 252412 h 490537"/>
                  <a:gd name="connsiteX13" fmla="*/ 104775 w 471487"/>
                  <a:gd name="connsiteY13" fmla="*/ 328612 h 490537"/>
                  <a:gd name="connsiteX14" fmla="*/ 157162 w 471487"/>
                  <a:gd name="connsiteY14" fmla="*/ 400050 h 490537"/>
                  <a:gd name="connsiteX15" fmla="*/ 157162 w 471487"/>
                  <a:gd name="connsiteY15" fmla="*/ 490537 h 490537"/>
                  <a:gd name="connsiteX16" fmla="*/ 238125 w 471487"/>
                  <a:gd name="connsiteY16" fmla="*/ 376237 h 490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1487" h="490537">
                    <a:moveTo>
                      <a:pt x="238125" y="376237"/>
                    </a:moveTo>
                    <a:lnTo>
                      <a:pt x="390525" y="319087"/>
                    </a:lnTo>
                    <a:lnTo>
                      <a:pt x="471487" y="214312"/>
                    </a:lnTo>
                    <a:lnTo>
                      <a:pt x="371475" y="142875"/>
                    </a:lnTo>
                    <a:lnTo>
                      <a:pt x="309562" y="128587"/>
                    </a:lnTo>
                    <a:lnTo>
                      <a:pt x="266700" y="4762"/>
                    </a:lnTo>
                    <a:lnTo>
                      <a:pt x="223837" y="0"/>
                    </a:lnTo>
                    <a:lnTo>
                      <a:pt x="100012" y="80962"/>
                    </a:lnTo>
                    <a:lnTo>
                      <a:pt x="90487" y="128587"/>
                    </a:lnTo>
                    <a:lnTo>
                      <a:pt x="0" y="171450"/>
                    </a:lnTo>
                    <a:lnTo>
                      <a:pt x="71437" y="209550"/>
                    </a:lnTo>
                    <a:lnTo>
                      <a:pt x="76200" y="252412"/>
                    </a:lnTo>
                    <a:lnTo>
                      <a:pt x="76200" y="252412"/>
                    </a:lnTo>
                    <a:lnTo>
                      <a:pt x="104775" y="328612"/>
                    </a:lnTo>
                    <a:lnTo>
                      <a:pt x="157162" y="400050"/>
                    </a:lnTo>
                    <a:lnTo>
                      <a:pt x="157162" y="490537"/>
                    </a:lnTo>
                    <a:lnTo>
                      <a:pt x="238125" y="376237"/>
                    </a:lnTo>
                    <a:close/>
                  </a:path>
                </a:pathLst>
              </a:custGeom>
              <a:solidFill>
                <a:srgbClr val="8B8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2683178" y="2019023"/>
                <a:ext cx="190500" cy="352425"/>
              </a:xfrm>
              <a:custGeom>
                <a:gdLst>
                  <a:gd name="connsiteX0" fmla="*/ 9525 w 190500"/>
                  <a:gd name="connsiteY0" fmla="*/ 95250 h 352425"/>
                  <a:gd name="connsiteX1" fmla="*/ 0 w 190500"/>
                  <a:gd name="connsiteY1" fmla="*/ 209550 h 352425"/>
                  <a:gd name="connsiteX2" fmla="*/ 61912 w 190500"/>
                  <a:gd name="connsiteY2" fmla="*/ 271463 h 352425"/>
                  <a:gd name="connsiteX3" fmla="*/ 66675 w 190500"/>
                  <a:gd name="connsiteY3" fmla="*/ 352425 h 352425"/>
                  <a:gd name="connsiteX4" fmla="*/ 119062 w 190500"/>
                  <a:gd name="connsiteY4" fmla="*/ 261938 h 352425"/>
                  <a:gd name="connsiteX5" fmla="*/ 166687 w 190500"/>
                  <a:gd name="connsiteY5" fmla="*/ 233363 h 352425"/>
                  <a:gd name="connsiteX6" fmla="*/ 190500 w 190500"/>
                  <a:gd name="connsiteY6" fmla="*/ 166688 h 352425"/>
                  <a:gd name="connsiteX7" fmla="*/ 190500 w 190500"/>
                  <a:gd name="connsiteY7" fmla="*/ 166688 h 352425"/>
                  <a:gd name="connsiteX8" fmla="*/ 114300 w 190500"/>
                  <a:gd name="connsiteY8" fmla="*/ 166688 h 352425"/>
                  <a:gd name="connsiteX9" fmla="*/ 119062 w 190500"/>
                  <a:gd name="connsiteY9" fmla="*/ 47625 h 352425"/>
                  <a:gd name="connsiteX10" fmla="*/ 85725 w 190500"/>
                  <a:gd name="connsiteY10" fmla="*/ 0 h 352425"/>
                  <a:gd name="connsiteX11" fmla="*/ 9525 w 190500"/>
                  <a:gd name="connsiteY11" fmla="*/ 95250 h 352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0" h="352425">
                    <a:moveTo>
                      <a:pt x="9525" y="95250"/>
                    </a:moveTo>
                    <a:lnTo>
                      <a:pt x="0" y="209550"/>
                    </a:lnTo>
                    <a:lnTo>
                      <a:pt x="61912" y="271463"/>
                    </a:lnTo>
                    <a:lnTo>
                      <a:pt x="66675" y="352425"/>
                    </a:lnTo>
                    <a:lnTo>
                      <a:pt x="119062" y="261938"/>
                    </a:lnTo>
                    <a:lnTo>
                      <a:pt x="166687" y="233363"/>
                    </a:lnTo>
                    <a:cubicBezTo>
                      <a:pt x="186397" y="169304"/>
                      <a:pt x="170467" y="186717"/>
                      <a:pt x="190500" y="166688"/>
                    </a:cubicBezTo>
                    <a:lnTo>
                      <a:pt x="190500" y="166688"/>
                    </a:lnTo>
                    <a:lnTo>
                      <a:pt x="114300" y="166688"/>
                    </a:lnTo>
                    <a:lnTo>
                      <a:pt x="119062" y="47625"/>
                    </a:lnTo>
                    <a:lnTo>
                      <a:pt x="85725" y="0"/>
                    </a:lnTo>
                    <a:lnTo>
                      <a:pt x="9525" y="95250"/>
                    </a:lnTo>
                    <a:close/>
                  </a:path>
                </a:pathLst>
              </a:custGeom>
              <a:solidFill>
                <a:srgbClr val="322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2637333" y="1829155"/>
                <a:ext cx="56471" cy="124184"/>
              </a:xfrm>
              <a:prstGeom prst="ellipse">
                <a:avLst/>
              </a:prstGeom>
              <a:solidFill>
                <a:srgbClr val="BD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2949413" y="1858230"/>
                <a:ext cx="54551" cy="103904"/>
              </a:xfrm>
              <a:prstGeom prst="ellipse">
                <a:avLst/>
              </a:prstGeom>
              <a:solidFill>
                <a:srgbClr val="824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2" name="Полилиния 111"/>
            <p:cNvSpPr/>
            <p:nvPr/>
          </p:nvSpPr>
          <p:spPr>
            <a:xfrm flipH="1">
              <a:off x="2714625" y="1309688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1930457" y="1524419"/>
              <a:ext cx="371475" cy="771525"/>
            </a:xfrm>
            <a:custGeom>
              <a:gdLst>
                <a:gd name="connsiteX0" fmla="*/ 371475 w 371475"/>
                <a:gd name="connsiteY0" fmla="*/ 0 h 771525"/>
                <a:gd name="connsiteX1" fmla="*/ 300037 w 371475"/>
                <a:gd name="connsiteY1" fmla="*/ 85725 h 771525"/>
                <a:gd name="connsiteX2" fmla="*/ 295275 w 371475"/>
                <a:gd name="connsiteY2" fmla="*/ 214313 h 771525"/>
                <a:gd name="connsiteX3" fmla="*/ 228600 w 371475"/>
                <a:gd name="connsiteY3" fmla="*/ 333375 h 771525"/>
                <a:gd name="connsiteX4" fmla="*/ 138112 w 371475"/>
                <a:gd name="connsiteY4" fmla="*/ 481013 h 771525"/>
                <a:gd name="connsiteX5" fmla="*/ 119062 w 371475"/>
                <a:gd name="connsiteY5" fmla="*/ 633413 h 771525"/>
                <a:gd name="connsiteX6" fmla="*/ 76200 w 371475"/>
                <a:gd name="connsiteY6" fmla="*/ 714375 h 771525"/>
                <a:gd name="connsiteX7" fmla="*/ 0 w 371475"/>
                <a:gd name="connsiteY7" fmla="*/ 771525 h 771525"/>
                <a:gd name="connsiteX8" fmla="*/ 38100 w 371475"/>
                <a:gd name="connsiteY8" fmla="*/ 661988 h 771525"/>
                <a:gd name="connsiteX9" fmla="*/ 19050 w 371475"/>
                <a:gd name="connsiteY9" fmla="*/ 600075 h 771525"/>
                <a:gd name="connsiteX10" fmla="*/ 47625 w 371475"/>
                <a:gd name="connsiteY10" fmla="*/ 552450 h 771525"/>
                <a:gd name="connsiteX11" fmla="*/ 71437 w 371475"/>
                <a:gd name="connsiteY11" fmla="*/ 528638 h 771525"/>
                <a:gd name="connsiteX12" fmla="*/ 71437 w 371475"/>
                <a:gd name="connsiteY12" fmla="*/ 457200 h 771525"/>
                <a:gd name="connsiteX13" fmla="*/ 95250 w 371475"/>
                <a:gd name="connsiteY13" fmla="*/ 390525 h 771525"/>
                <a:gd name="connsiteX14" fmla="*/ 133350 w 371475"/>
                <a:gd name="connsiteY14" fmla="*/ 319088 h 771525"/>
                <a:gd name="connsiteX15" fmla="*/ 195262 w 371475"/>
                <a:gd name="connsiteY15" fmla="*/ 200025 h 771525"/>
                <a:gd name="connsiteX16" fmla="*/ 266700 w 371475"/>
                <a:gd name="connsiteY16" fmla="*/ 161925 h 771525"/>
                <a:gd name="connsiteX17" fmla="*/ 309562 w 371475"/>
                <a:gd name="connsiteY17" fmla="*/ 23813 h 771525"/>
                <a:gd name="connsiteX18" fmla="*/ 371475 w 371475"/>
                <a:gd name="connsiteY18" fmla="*/ 0 h 771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1475" h="771525">
                  <a:moveTo>
                    <a:pt x="371475" y="0"/>
                  </a:moveTo>
                  <a:lnTo>
                    <a:pt x="300037" y="85725"/>
                  </a:lnTo>
                  <a:lnTo>
                    <a:pt x="295275" y="214313"/>
                  </a:lnTo>
                  <a:lnTo>
                    <a:pt x="228600" y="333375"/>
                  </a:lnTo>
                  <a:lnTo>
                    <a:pt x="138112" y="481013"/>
                  </a:lnTo>
                  <a:lnTo>
                    <a:pt x="119062" y="633413"/>
                  </a:lnTo>
                  <a:lnTo>
                    <a:pt x="76200" y="714375"/>
                  </a:lnTo>
                  <a:lnTo>
                    <a:pt x="0" y="771525"/>
                  </a:lnTo>
                  <a:lnTo>
                    <a:pt x="38100" y="661988"/>
                  </a:lnTo>
                  <a:lnTo>
                    <a:pt x="19050" y="600075"/>
                  </a:lnTo>
                  <a:cubicBezTo>
                    <a:pt x="40108" y="557959"/>
                    <a:pt x="28060" y="572015"/>
                    <a:pt x="47625" y="552450"/>
                  </a:cubicBezTo>
                  <a:lnTo>
                    <a:pt x="71437" y="528638"/>
                  </a:lnTo>
                  <a:lnTo>
                    <a:pt x="71437" y="457200"/>
                  </a:lnTo>
                  <a:lnTo>
                    <a:pt x="95250" y="390525"/>
                  </a:lnTo>
                  <a:lnTo>
                    <a:pt x="133350" y="319088"/>
                  </a:lnTo>
                  <a:lnTo>
                    <a:pt x="195262" y="200025"/>
                  </a:lnTo>
                  <a:lnTo>
                    <a:pt x="266700" y="161925"/>
                  </a:lnTo>
                  <a:lnTo>
                    <a:pt x="309562" y="2381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13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2319759" y="1538530"/>
              <a:ext cx="323850" cy="1123950"/>
            </a:xfrm>
            <a:custGeom>
              <a:gdLst>
                <a:gd name="connsiteX0" fmla="*/ 157163 w 323850"/>
                <a:gd name="connsiteY0" fmla="*/ 471488 h 1123950"/>
                <a:gd name="connsiteX1" fmla="*/ 209550 w 323850"/>
                <a:gd name="connsiteY1" fmla="*/ 357188 h 1123950"/>
                <a:gd name="connsiteX2" fmla="*/ 209550 w 323850"/>
                <a:gd name="connsiteY2" fmla="*/ 214313 h 1123950"/>
                <a:gd name="connsiteX3" fmla="*/ 61913 w 323850"/>
                <a:gd name="connsiteY3" fmla="*/ 0 h 1123950"/>
                <a:gd name="connsiteX4" fmla="*/ 28575 w 323850"/>
                <a:gd name="connsiteY4" fmla="*/ 4763 h 1123950"/>
                <a:gd name="connsiteX5" fmla="*/ 57150 w 323850"/>
                <a:gd name="connsiteY5" fmla="*/ 142875 h 1123950"/>
                <a:gd name="connsiteX6" fmla="*/ 90488 w 323850"/>
                <a:gd name="connsiteY6" fmla="*/ 376238 h 1123950"/>
                <a:gd name="connsiteX7" fmla="*/ 33338 w 323850"/>
                <a:gd name="connsiteY7" fmla="*/ 514350 h 1123950"/>
                <a:gd name="connsiteX8" fmla="*/ 0 w 323850"/>
                <a:gd name="connsiteY8" fmla="*/ 600075 h 1123950"/>
                <a:gd name="connsiteX9" fmla="*/ 4763 w 323850"/>
                <a:gd name="connsiteY9" fmla="*/ 676275 h 1123950"/>
                <a:gd name="connsiteX10" fmla="*/ 0 w 323850"/>
                <a:gd name="connsiteY10" fmla="*/ 828675 h 1123950"/>
                <a:gd name="connsiteX11" fmla="*/ 76200 w 323850"/>
                <a:gd name="connsiteY11" fmla="*/ 952500 h 1123950"/>
                <a:gd name="connsiteX12" fmla="*/ 119063 w 323850"/>
                <a:gd name="connsiteY12" fmla="*/ 1047750 h 1123950"/>
                <a:gd name="connsiteX13" fmla="*/ 195263 w 323850"/>
                <a:gd name="connsiteY13" fmla="*/ 1057275 h 1123950"/>
                <a:gd name="connsiteX14" fmla="*/ 238125 w 323850"/>
                <a:gd name="connsiteY14" fmla="*/ 1066800 h 1123950"/>
                <a:gd name="connsiteX15" fmla="*/ 323850 w 323850"/>
                <a:gd name="connsiteY15" fmla="*/ 1123950 h 1123950"/>
                <a:gd name="connsiteX16" fmla="*/ 300038 w 323850"/>
                <a:gd name="connsiteY16" fmla="*/ 1033463 h 1123950"/>
                <a:gd name="connsiteX17" fmla="*/ 271463 w 323850"/>
                <a:gd name="connsiteY17" fmla="*/ 985838 h 1123950"/>
                <a:gd name="connsiteX18" fmla="*/ 161925 w 323850"/>
                <a:gd name="connsiteY18" fmla="*/ 904875 h 1123950"/>
                <a:gd name="connsiteX19" fmla="*/ 133350 w 323850"/>
                <a:gd name="connsiteY19" fmla="*/ 871538 h 1123950"/>
                <a:gd name="connsiteX20" fmla="*/ 85725 w 323850"/>
                <a:gd name="connsiteY20" fmla="*/ 785813 h 1123950"/>
                <a:gd name="connsiteX21" fmla="*/ 71438 w 323850"/>
                <a:gd name="connsiteY21" fmla="*/ 742950 h 1123950"/>
                <a:gd name="connsiteX22" fmla="*/ 76200 w 323850"/>
                <a:gd name="connsiteY22" fmla="*/ 642938 h 1123950"/>
                <a:gd name="connsiteX23" fmla="*/ 119063 w 323850"/>
                <a:gd name="connsiteY23" fmla="*/ 519113 h 1123950"/>
                <a:gd name="connsiteX24" fmla="*/ 157163 w 323850"/>
                <a:gd name="connsiteY24" fmla="*/ 471488 h 112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1123950">
                  <a:moveTo>
                    <a:pt x="157163" y="471488"/>
                  </a:moveTo>
                  <a:lnTo>
                    <a:pt x="209550" y="357188"/>
                  </a:lnTo>
                  <a:lnTo>
                    <a:pt x="209550" y="214313"/>
                  </a:lnTo>
                  <a:lnTo>
                    <a:pt x="61913" y="0"/>
                  </a:lnTo>
                  <a:lnTo>
                    <a:pt x="28575" y="4763"/>
                  </a:lnTo>
                  <a:lnTo>
                    <a:pt x="57150" y="142875"/>
                  </a:lnTo>
                  <a:lnTo>
                    <a:pt x="90488" y="376238"/>
                  </a:lnTo>
                  <a:lnTo>
                    <a:pt x="33338" y="514350"/>
                  </a:lnTo>
                  <a:lnTo>
                    <a:pt x="0" y="600075"/>
                  </a:lnTo>
                  <a:lnTo>
                    <a:pt x="4763" y="676275"/>
                  </a:lnTo>
                  <a:lnTo>
                    <a:pt x="0" y="828675"/>
                  </a:lnTo>
                  <a:lnTo>
                    <a:pt x="76200" y="952500"/>
                  </a:lnTo>
                  <a:lnTo>
                    <a:pt x="119063" y="1047750"/>
                  </a:lnTo>
                  <a:lnTo>
                    <a:pt x="195263" y="1057275"/>
                  </a:lnTo>
                  <a:lnTo>
                    <a:pt x="238125" y="1066800"/>
                  </a:lnTo>
                  <a:lnTo>
                    <a:pt x="323850" y="1123950"/>
                  </a:lnTo>
                  <a:lnTo>
                    <a:pt x="300038" y="1033463"/>
                  </a:lnTo>
                  <a:cubicBezTo>
                    <a:pt x="270583" y="989279"/>
                    <a:pt x="271463" y="1007772"/>
                    <a:pt x="271463" y="985838"/>
                  </a:cubicBezTo>
                  <a:lnTo>
                    <a:pt x="161925" y="904875"/>
                  </a:lnTo>
                  <a:lnTo>
                    <a:pt x="133350" y="871538"/>
                  </a:lnTo>
                  <a:lnTo>
                    <a:pt x="85725" y="785813"/>
                  </a:lnTo>
                  <a:cubicBezTo>
                    <a:pt x="70881" y="746226"/>
                    <a:pt x="71438" y="761277"/>
                    <a:pt x="71438" y="742950"/>
                  </a:cubicBezTo>
                  <a:lnTo>
                    <a:pt x="76200" y="642938"/>
                  </a:lnTo>
                  <a:lnTo>
                    <a:pt x="119063" y="519113"/>
                  </a:lnTo>
                  <a:lnTo>
                    <a:pt x="157163" y="471488"/>
                  </a:lnTo>
                  <a:close/>
                </a:path>
              </a:pathLst>
            </a:custGeom>
            <a:solidFill>
              <a:srgbClr val="352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2288001" y="1529905"/>
              <a:ext cx="244452" cy="423434"/>
              <a:chOff x="2288001" y="1529905"/>
              <a:chExt cx="244452" cy="423434"/>
            </a:xfrm>
          </p:grpSpPr>
          <p:sp>
            <p:nvSpPr>
              <p:cNvPr id="123" name="Полилиния 122"/>
              <p:cNvSpPr/>
              <p:nvPr/>
            </p:nvSpPr>
            <p:spPr>
              <a:xfrm>
                <a:off x="2332428" y="1553289"/>
                <a:ext cx="200025" cy="400050"/>
              </a:xfrm>
              <a:custGeom>
                <a:gdLst>
                  <a:gd name="connsiteX0" fmla="*/ 104775 w 200025"/>
                  <a:gd name="connsiteY0" fmla="*/ 0 h 400050"/>
                  <a:gd name="connsiteX1" fmla="*/ 185737 w 200025"/>
                  <a:gd name="connsiteY1" fmla="*/ 57150 h 400050"/>
                  <a:gd name="connsiteX2" fmla="*/ 200025 w 200025"/>
                  <a:gd name="connsiteY2" fmla="*/ 190500 h 400050"/>
                  <a:gd name="connsiteX3" fmla="*/ 190500 w 200025"/>
                  <a:gd name="connsiteY3" fmla="*/ 314325 h 400050"/>
                  <a:gd name="connsiteX4" fmla="*/ 157162 w 200025"/>
                  <a:gd name="connsiteY4" fmla="*/ 366712 h 400050"/>
                  <a:gd name="connsiteX5" fmla="*/ 76200 w 200025"/>
                  <a:gd name="connsiteY5" fmla="*/ 400050 h 400050"/>
                  <a:gd name="connsiteX6" fmla="*/ 9525 w 200025"/>
                  <a:gd name="connsiteY6" fmla="*/ 376237 h 400050"/>
                  <a:gd name="connsiteX7" fmla="*/ 0 w 200025"/>
                  <a:gd name="connsiteY7" fmla="*/ 342900 h 400050"/>
                  <a:gd name="connsiteX8" fmla="*/ 66675 w 200025"/>
                  <a:gd name="connsiteY8" fmla="*/ 314325 h 400050"/>
                  <a:gd name="connsiteX9" fmla="*/ 128587 w 200025"/>
                  <a:gd name="connsiteY9" fmla="*/ 242887 h 400050"/>
                  <a:gd name="connsiteX10" fmla="*/ 142875 w 200025"/>
                  <a:gd name="connsiteY10" fmla="*/ 138112 h 400050"/>
                  <a:gd name="connsiteX11" fmla="*/ 133350 w 200025"/>
                  <a:gd name="connsiteY11" fmla="*/ 80962 h 400050"/>
                  <a:gd name="connsiteX12" fmla="*/ 104775 w 200025"/>
                  <a:gd name="connsiteY12" fmla="*/ 0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400050">
                    <a:moveTo>
                      <a:pt x="104775" y="0"/>
                    </a:moveTo>
                    <a:lnTo>
                      <a:pt x="185737" y="57150"/>
                    </a:lnTo>
                    <a:lnTo>
                      <a:pt x="200025" y="190500"/>
                    </a:lnTo>
                    <a:lnTo>
                      <a:pt x="190500" y="314325"/>
                    </a:lnTo>
                    <a:lnTo>
                      <a:pt x="157162" y="366712"/>
                    </a:lnTo>
                    <a:lnTo>
                      <a:pt x="76200" y="400050"/>
                    </a:lnTo>
                    <a:lnTo>
                      <a:pt x="9525" y="376237"/>
                    </a:lnTo>
                    <a:lnTo>
                      <a:pt x="0" y="342900"/>
                    </a:lnTo>
                    <a:lnTo>
                      <a:pt x="66675" y="314325"/>
                    </a:lnTo>
                    <a:lnTo>
                      <a:pt x="128587" y="242887"/>
                    </a:lnTo>
                    <a:lnTo>
                      <a:pt x="142875" y="138112"/>
                    </a:lnTo>
                    <a:cubicBezTo>
                      <a:pt x="132317" y="90601"/>
                      <a:pt x="133350" y="109886"/>
                      <a:pt x="133350" y="80962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522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2288001" y="1529905"/>
                <a:ext cx="230545" cy="370102"/>
              </a:xfrm>
              <a:prstGeom prst="ellipse">
                <a:avLst/>
              </a:prstGeom>
              <a:solidFill>
                <a:srgbClr val="140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362022" y="1579612"/>
                <a:ext cx="112340" cy="144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3246379" y="1619931"/>
              <a:ext cx="328612" cy="1119188"/>
            </a:xfrm>
            <a:custGeom>
              <a:gdLst>
                <a:gd name="connsiteX0" fmla="*/ 219075 w 328612"/>
                <a:gd name="connsiteY0" fmla="*/ 1119188 h 1119188"/>
                <a:gd name="connsiteX1" fmla="*/ 219075 w 328612"/>
                <a:gd name="connsiteY1" fmla="*/ 1119188 h 1119188"/>
                <a:gd name="connsiteX2" fmla="*/ 80962 w 328612"/>
                <a:gd name="connsiteY2" fmla="*/ 1004888 h 1119188"/>
                <a:gd name="connsiteX3" fmla="*/ 28575 w 328612"/>
                <a:gd name="connsiteY3" fmla="*/ 871538 h 1119188"/>
                <a:gd name="connsiteX4" fmla="*/ 28575 w 328612"/>
                <a:gd name="connsiteY4" fmla="*/ 771525 h 1119188"/>
                <a:gd name="connsiteX5" fmla="*/ 71437 w 328612"/>
                <a:gd name="connsiteY5" fmla="*/ 714375 h 1119188"/>
                <a:gd name="connsiteX6" fmla="*/ 57150 w 328612"/>
                <a:gd name="connsiteY6" fmla="*/ 642938 h 1119188"/>
                <a:gd name="connsiteX7" fmla="*/ 42862 w 328612"/>
                <a:gd name="connsiteY7" fmla="*/ 585788 h 1119188"/>
                <a:gd name="connsiteX8" fmla="*/ 80962 w 328612"/>
                <a:gd name="connsiteY8" fmla="*/ 523875 h 1119188"/>
                <a:gd name="connsiteX9" fmla="*/ 9525 w 328612"/>
                <a:gd name="connsiteY9" fmla="*/ 438150 h 1119188"/>
                <a:gd name="connsiteX10" fmla="*/ 0 w 328612"/>
                <a:gd name="connsiteY10" fmla="*/ 314325 h 1119188"/>
                <a:gd name="connsiteX11" fmla="*/ 52387 w 328612"/>
                <a:gd name="connsiteY11" fmla="*/ 142875 h 1119188"/>
                <a:gd name="connsiteX12" fmla="*/ 185737 w 328612"/>
                <a:gd name="connsiteY12" fmla="*/ 42863 h 1119188"/>
                <a:gd name="connsiteX13" fmla="*/ 314325 w 328612"/>
                <a:gd name="connsiteY13" fmla="*/ 0 h 1119188"/>
                <a:gd name="connsiteX14" fmla="*/ 328612 w 328612"/>
                <a:gd name="connsiteY14" fmla="*/ 90488 h 1119188"/>
                <a:gd name="connsiteX15" fmla="*/ 242887 w 328612"/>
                <a:gd name="connsiteY15" fmla="*/ 161925 h 1119188"/>
                <a:gd name="connsiteX16" fmla="*/ 219075 w 328612"/>
                <a:gd name="connsiteY16" fmla="*/ 200025 h 1119188"/>
                <a:gd name="connsiteX17" fmla="*/ 209550 w 328612"/>
                <a:gd name="connsiteY17" fmla="*/ 219075 h 1119188"/>
                <a:gd name="connsiteX18" fmla="*/ 114300 w 328612"/>
                <a:gd name="connsiteY18" fmla="*/ 366713 h 1119188"/>
                <a:gd name="connsiteX19" fmla="*/ 123825 w 328612"/>
                <a:gd name="connsiteY19" fmla="*/ 433388 h 1119188"/>
                <a:gd name="connsiteX20" fmla="*/ 214312 w 328612"/>
                <a:gd name="connsiteY20" fmla="*/ 514350 h 1119188"/>
                <a:gd name="connsiteX21" fmla="*/ 142875 w 328612"/>
                <a:gd name="connsiteY21" fmla="*/ 528638 h 1119188"/>
                <a:gd name="connsiteX22" fmla="*/ 176212 w 328612"/>
                <a:gd name="connsiteY22" fmla="*/ 609600 h 1119188"/>
                <a:gd name="connsiteX23" fmla="*/ 185737 w 328612"/>
                <a:gd name="connsiteY23" fmla="*/ 723900 h 1119188"/>
                <a:gd name="connsiteX24" fmla="*/ 200025 w 328612"/>
                <a:gd name="connsiteY24" fmla="*/ 823913 h 1119188"/>
                <a:gd name="connsiteX25" fmla="*/ 209550 w 328612"/>
                <a:gd name="connsiteY25" fmla="*/ 909638 h 1119188"/>
                <a:gd name="connsiteX26" fmla="*/ 252412 w 328612"/>
                <a:gd name="connsiteY26" fmla="*/ 976313 h 1119188"/>
                <a:gd name="connsiteX27" fmla="*/ 166687 w 328612"/>
                <a:gd name="connsiteY27" fmla="*/ 1028700 h 1119188"/>
                <a:gd name="connsiteX28" fmla="*/ 219075 w 328612"/>
                <a:gd name="connsiteY28" fmla="*/ 1119188 h 1119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2" h="1119188">
                  <a:moveTo>
                    <a:pt x="219075" y="1119188"/>
                  </a:moveTo>
                  <a:lnTo>
                    <a:pt x="219075" y="1119188"/>
                  </a:lnTo>
                  <a:lnTo>
                    <a:pt x="80962" y="1004888"/>
                  </a:lnTo>
                  <a:lnTo>
                    <a:pt x="28575" y="871538"/>
                  </a:lnTo>
                  <a:lnTo>
                    <a:pt x="28575" y="771525"/>
                  </a:lnTo>
                  <a:lnTo>
                    <a:pt x="71437" y="714375"/>
                  </a:lnTo>
                  <a:lnTo>
                    <a:pt x="57150" y="642938"/>
                  </a:lnTo>
                  <a:lnTo>
                    <a:pt x="42862" y="585788"/>
                  </a:lnTo>
                  <a:lnTo>
                    <a:pt x="80962" y="523875"/>
                  </a:lnTo>
                  <a:lnTo>
                    <a:pt x="9525" y="438150"/>
                  </a:lnTo>
                  <a:lnTo>
                    <a:pt x="0" y="314325"/>
                  </a:lnTo>
                  <a:lnTo>
                    <a:pt x="52387" y="142875"/>
                  </a:lnTo>
                  <a:lnTo>
                    <a:pt x="185737" y="42863"/>
                  </a:lnTo>
                  <a:lnTo>
                    <a:pt x="314325" y="0"/>
                  </a:lnTo>
                  <a:lnTo>
                    <a:pt x="328612" y="90488"/>
                  </a:lnTo>
                  <a:lnTo>
                    <a:pt x="242887" y="161925"/>
                  </a:lnTo>
                  <a:cubicBezTo>
                    <a:pt x="234950" y="174625"/>
                    <a:pt x="226246" y="186877"/>
                    <a:pt x="219075" y="200025"/>
                  </a:cubicBezTo>
                  <a:cubicBezTo>
                    <a:pt x="205942" y="224103"/>
                    <a:pt x="221287" y="207338"/>
                    <a:pt x="209550" y="219075"/>
                  </a:cubicBezTo>
                  <a:lnTo>
                    <a:pt x="114300" y="366713"/>
                  </a:lnTo>
                  <a:lnTo>
                    <a:pt x="123825" y="433388"/>
                  </a:lnTo>
                  <a:lnTo>
                    <a:pt x="214312" y="514350"/>
                  </a:lnTo>
                  <a:lnTo>
                    <a:pt x="142875" y="528638"/>
                  </a:lnTo>
                  <a:lnTo>
                    <a:pt x="176212" y="609600"/>
                  </a:lnTo>
                  <a:lnTo>
                    <a:pt x="185737" y="723900"/>
                  </a:lnTo>
                  <a:lnTo>
                    <a:pt x="200025" y="823913"/>
                  </a:lnTo>
                  <a:lnTo>
                    <a:pt x="209550" y="909638"/>
                  </a:lnTo>
                  <a:lnTo>
                    <a:pt x="252412" y="976313"/>
                  </a:lnTo>
                  <a:lnTo>
                    <a:pt x="166687" y="1028700"/>
                  </a:lnTo>
                  <a:lnTo>
                    <a:pt x="219075" y="1119188"/>
                  </a:lnTo>
                  <a:close/>
                </a:path>
              </a:pathLst>
            </a:custGeom>
            <a:solidFill>
              <a:srgbClr val="2D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7" name="Группа 116"/>
            <p:cNvGrpSpPr/>
            <p:nvPr/>
          </p:nvGrpSpPr>
          <p:grpSpPr>
            <a:xfrm>
              <a:off x="3210013" y="1593506"/>
              <a:ext cx="339539" cy="385763"/>
              <a:chOff x="3210013" y="1593506"/>
              <a:chExt cx="339539" cy="385763"/>
            </a:xfrm>
          </p:grpSpPr>
          <p:sp>
            <p:nvSpPr>
              <p:cNvPr id="120" name="Полилиния 119"/>
              <p:cNvSpPr/>
              <p:nvPr/>
            </p:nvSpPr>
            <p:spPr>
              <a:xfrm>
                <a:off x="3210013" y="1593506"/>
                <a:ext cx="280988" cy="385763"/>
              </a:xfrm>
              <a:custGeom>
                <a:gdLst>
                  <a:gd name="connsiteX0" fmla="*/ 257175 w 280988"/>
                  <a:gd name="connsiteY0" fmla="*/ 0 h 385763"/>
                  <a:gd name="connsiteX1" fmla="*/ 257175 w 280988"/>
                  <a:gd name="connsiteY1" fmla="*/ 0 h 385763"/>
                  <a:gd name="connsiteX2" fmla="*/ 71438 w 280988"/>
                  <a:gd name="connsiteY2" fmla="*/ 66675 h 385763"/>
                  <a:gd name="connsiteX3" fmla="*/ 9525 w 280988"/>
                  <a:gd name="connsiteY3" fmla="*/ 161925 h 385763"/>
                  <a:gd name="connsiteX4" fmla="*/ 0 w 280988"/>
                  <a:gd name="connsiteY4" fmla="*/ 280988 h 385763"/>
                  <a:gd name="connsiteX5" fmla="*/ 66675 w 280988"/>
                  <a:gd name="connsiteY5" fmla="*/ 366713 h 385763"/>
                  <a:gd name="connsiteX6" fmla="*/ 214313 w 280988"/>
                  <a:gd name="connsiteY6" fmla="*/ 385763 h 385763"/>
                  <a:gd name="connsiteX7" fmla="*/ 280988 w 280988"/>
                  <a:gd name="connsiteY7" fmla="*/ 338138 h 385763"/>
                  <a:gd name="connsiteX8" fmla="*/ 180975 w 280988"/>
                  <a:gd name="connsiteY8" fmla="*/ 319088 h 385763"/>
                  <a:gd name="connsiteX9" fmla="*/ 138113 w 280988"/>
                  <a:gd name="connsiteY9" fmla="*/ 314325 h 385763"/>
                  <a:gd name="connsiteX10" fmla="*/ 119063 w 280988"/>
                  <a:gd name="connsiteY10" fmla="*/ 300038 h 385763"/>
                  <a:gd name="connsiteX11" fmla="*/ 90488 w 280988"/>
                  <a:gd name="connsiteY11" fmla="*/ 157163 h 385763"/>
                  <a:gd name="connsiteX12" fmla="*/ 157163 w 280988"/>
                  <a:gd name="connsiteY12" fmla="*/ 66675 h 385763"/>
                  <a:gd name="connsiteX13" fmla="*/ 257175 w 280988"/>
                  <a:gd name="connsiteY13" fmla="*/ 0 h 3857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988" h="385763">
                    <a:moveTo>
                      <a:pt x="257175" y="0"/>
                    </a:moveTo>
                    <a:lnTo>
                      <a:pt x="257175" y="0"/>
                    </a:lnTo>
                    <a:lnTo>
                      <a:pt x="71438" y="66675"/>
                    </a:lnTo>
                    <a:lnTo>
                      <a:pt x="9525" y="161925"/>
                    </a:lnTo>
                    <a:lnTo>
                      <a:pt x="0" y="280988"/>
                    </a:lnTo>
                    <a:lnTo>
                      <a:pt x="66675" y="366713"/>
                    </a:lnTo>
                    <a:lnTo>
                      <a:pt x="214313" y="385763"/>
                    </a:lnTo>
                    <a:lnTo>
                      <a:pt x="280988" y="338138"/>
                    </a:lnTo>
                    <a:lnTo>
                      <a:pt x="180975" y="319088"/>
                    </a:lnTo>
                    <a:cubicBezTo>
                      <a:pt x="166688" y="317500"/>
                      <a:pt x="151853" y="318553"/>
                      <a:pt x="138113" y="314325"/>
                    </a:cubicBezTo>
                    <a:cubicBezTo>
                      <a:pt x="130527" y="311991"/>
                      <a:pt x="119063" y="300038"/>
                      <a:pt x="119063" y="300038"/>
                    </a:cubicBezTo>
                    <a:lnTo>
                      <a:pt x="90488" y="157163"/>
                    </a:lnTo>
                    <a:lnTo>
                      <a:pt x="157163" y="66675"/>
                    </a:lnTo>
                    <a:lnTo>
                      <a:pt x="257175" y="0"/>
                    </a:lnTo>
                    <a:close/>
                  </a:path>
                </a:pathLst>
              </a:custGeom>
              <a:solidFill>
                <a:srgbClr val="D39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3281919" y="1620339"/>
                <a:ext cx="267633" cy="333000"/>
              </a:xfrm>
              <a:prstGeom prst="ellipse">
                <a:avLst/>
              </a:prstGeom>
              <a:solidFill>
                <a:srgbClr val="1D0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326065" y="1639212"/>
                <a:ext cx="130733" cy="151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8" name="Полилиния 117"/>
            <p:cNvSpPr/>
            <p:nvPr/>
          </p:nvSpPr>
          <p:spPr>
            <a:xfrm>
              <a:off x="3720968" y="1593834"/>
              <a:ext cx="133350" cy="904875"/>
            </a:xfrm>
            <a:custGeom>
              <a:gdLst>
                <a:gd name="connsiteX0" fmla="*/ 61912 w 133350"/>
                <a:gd name="connsiteY0" fmla="*/ 904875 h 904875"/>
                <a:gd name="connsiteX1" fmla="*/ 61912 w 133350"/>
                <a:gd name="connsiteY1" fmla="*/ 904875 h 904875"/>
                <a:gd name="connsiteX2" fmla="*/ 19050 w 133350"/>
                <a:gd name="connsiteY2" fmla="*/ 766763 h 904875"/>
                <a:gd name="connsiteX3" fmla="*/ 19050 w 133350"/>
                <a:gd name="connsiteY3" fmla="*/ 723900 h 904875"/>
                <a:gd name="connsiteX4" fmla="*/ 42862 w 133350"/>
                <a:gd name="connsiteY4" fmla="*/ 623888 h 904875"/>
                <a:gd name="connsiteX5" fmla="*/ 19050 w 133350"/>
                <a:gd name="connsiteY5" fmla="*/ 466725 h 904875"/>
                <a:gd name="connsiteX6" fmla="*/ 0 w 133350"/>
                <a:gd name="connsiteY6" fmla="*/ 366713 h 904875"/>
                <a:gd name="connsiteX7" fmla="*/ 23812 w 133350"/>
                <a:gd name="connsiteY7" fmla="*/ 247650 h 904875"/>
                <a:gd name="connsiteX8" fmla="*/ 4762 w 133350"/>
                <a:gd name="connsiteY8" fmla="*/ 123825 h 904875"/>
                <a:gd name="connsiteX9" fmla="*/ 4762 w 133350"/>
                <a:gd name="connsiteY9" fmla="*/ 80963 h 904875"/>
                <a:gd name="connsiteX10" fmla="*/ 0 w 133350"/>
                <a:gd name="connsiteY10" fmla="*/ 0 h 904875"/>
                <a:gd name="connsiteX11" fmla="*/ 90487 w 133350"/>
                <a:gd name="connsiteY11" fmla="*/ 252413 h 904875"/>
                <a:gd name="connsiteX12" fmla="*/ 133350 w 133350"/>
                <a:gd name="connsiteY12" fmla="*/ 395288 h 904875"/>
                <a:gd name="connsiteX13" fmla="*/ 109537 w 133350"/>
                <a:gd name="connsiteY13" fmla="*/ 581025 h 904875"/>
                <a:gd name="connsiteX14" fmla="*/ 85725 w 133350"/>
                <a:gd name="connsiteY14" fmla="*/ 728663 h 904875"/>
                <a:gd name="connsiteX15" fmla="*/ 61912 w 133350"/>
                <a:gd name="connsiteY15" fmla="*/ 904875 h 9048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904875">
                  <a:moveTo>
                    <a:pt x="61912" y="904875"/>
                  </a:moveTo>
                  <a:lnTo>
                    <a:pt x="61912" y="904875"/>
                  </a:lnTo>
                  <a:lnTo>
                    <a:pt x="19050" y="766763"/>
                  </a:lnTo>
                  <a:lnTo>
                    <a:pt x="19050" y="723900"/>
                  </a:lnTo>
                  <a:lnTo>
                    <a:pt x="42862" y="623888"/>
                  </a:lnTo>
                  <a:lnTo>
                    <a:pt x="19050" y="466725"/>
                  </a:lnTo>
                  <a:lnTo>
                    <a:pt x="0" y="366713"/>
                  </a:lnTo>
                  <a:lnTo>
                    <a:pt x="23812" y="247650"/>
                  </a:lnTo>
                  <a:lnTo>
                    <a:pt x="4762" y="123825"/>
                  </a:lnTo>
                  <a:lnTo>
                    <a:pt x="4762" y="80963"/>
                  </a:lnTo>
                  <a:lnTo>
                    <a:pt x="0" y="0"/>
                  </a:lnTo>
                  <a:lnTo>
                    <a:pt x="90487" y="252413"/>
                  </a:lnTo>
                  <a:lnTo>
                    <a:pt x="133350" y="395288"/>
                  </a:lnTo>
                  <a:lnTo>
                    <a:pt x="109537" y="581025"/>
                  </a:lnTo>
                  <a:lnTo>
                    <a:pt x="85725" y="728663"/>
                  </a:lnTo>
                  <a:lnTo>
                    <a:pt x="61912" y="904875"/>
                  </a:lnTo>
                  <a:close/>
                </a:path>
              </a:pathLst>
            </a:custGeom>
            <a:solidFill>
              <a:srgbClr val="1E1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 flipH="1">
              <a:off x="2547938" y="1624013"/>
              <a:ext cx="0" cy="0"/>
            </a:xfrm>
            <a:custGeom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4" name="Стрелка вверх 133"/>
          <p:cNvSpPr/>
          <p:nvPr/>
        </p:nvSpPr>
        <p:spPr>
          <a:xfrm>
            <a:off x="8072252" y="2856548"/>
            <a:ext cx="744717" cy="643858"/>
          </a:xfrm>
          <a:prstGeom prst="upArrow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77535" y="2715462"/>
            <a:ext cx="619080" cy="33855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>
          <a:xfrm>
            <a:off x="4938889" y="3825430"/>
            <a:ext cx="4058899" cy="24462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5" name="Группа 134"/>
          <p:cNvGrpSpPr/>
          <p:nvPr/>
        </p:nvGrpSpPr>
        <p:grpSpPr>
          <a:xfrm rot="20257424">
            <a:off x="234536" y="379835"/>
            <a:ext cx="366693" cy="1452957"/>
            <a:chOff x="3209627" y="1626550"/>
            <a:chExt cx="366693" cy="1452957"/>
          </a:xfrm>
        </p:grpSpPr>
        <p:sp>
          <p:nvSpPr>
            <p:cNvPr id="136" name="Полилиния 135"/>
            <p:cNvSpPr/>
            <p:nvPr/>
          </p:nvSpPr>
          <p:spPr>
            <a:xfrm flipH="1">
              <a:off x="3393324" y="2699491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3209627" y="2692079"/>
              <a:ext cx="182996" cy="238977"/>
            </a:xfrm>
            <a:custGeom>
              <a:gdLst>
                <a:gd name="connsiteX0" fmla="*/ 0 w 271463"/>
                <a:gd name="connsiteY0" fmla="*/ 0 h 357188"/>
                <a:gd name="connsiteX1" fmla="*/ 271463 w 271463"/>
                <a:gd name="connsiteY1" fmla="*/ 357188 h 357188"/>
                <a:gd name="connsiteX2" fmla="*/ 269082 w 271463"/>
                <a:gd name="connsiteY2" fmla="*/ 180975 h 357188"/>
                <a:gd name="connsiteX3" fmla="*/ 0 w 271463"/>
                <a:gd name="connsiteY3" fmla="*/ 0 h 357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357188">
                  <a:moveTo>
                    <a:pt x="0" y="0"/>
                  </a:moveTo>
                  <a:lnTo>
                    <a:pt x="271463" y="357188"/>
                  </a:lnTo>
                  <a:cubicBezTo>
                    <a:pt x="270669" y="298450"/>
                    <a:pt x="269876" y="239713"/>
                    <a:pt x="269082" y="180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8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3210435" y="1642588"/>
              <a:ext cx="356604" cy="1436919"/>
              <a:chOff x="1025063" y="4404188"/>
              <a:chExt cx="733823" cy="1605914"/>
            </a:xfrm>
          </p:grpSpPr>
          <p:sp>
            <p:nvSpPr>
              <p:cNvPr id="143" name="Ромб 142"/>
              <p:cNvSpPr/>
              <p:nvPr/>
            </p:nvSpPr>
            <p:spPr>
              <a:xfrm>
                <a:off x="1030400" y="4404188"/>
                <a:ext cx="728481" cy="492647"/>
              </a:xfrm>
              <a:prstGeom prst="diamond">
                <a:avLst/>
              </a:prstGeom>
              <a:solidFill>
                <a:srgbClr val="3124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Параллелограмм 143"/>
              <p:cNvSpPr/>
              <p:nvPr/>
            </p:nvSpPr>
            <p:spPr>
              <a:xfrm rot="5400000" flipV="1">
                <a:off x="1029150" y="5014702"/>
                <a:ext cx="1095225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араллелограмм 144"/>
              <p:cNvSpPr/>
              <p:nvPr/>
            </p:nvSpPr>
            <p:spPr>
              <a:xfrm rot="5400000" flipV="1">
                <a:off x="1460284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Параллелограмм 145"/>
              <p:cNvSpPr/>
              <p:nvPr/>
            </p:nvSpPr>
            <p:spPr>
              <a:xfrm rot="5400000" flipV="1">
                <a:off x="1456343" y="4975701"/>
                <a:ext cx="240828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араллелограмм 146"/>
              <p:cNvSpPr/>
              <p:nvPr/>
            </p:nvSpPr>
            <p:spPr>
              <a:xfrm rot="5400000" flipV="1">
                <a:off x="1457487" y="5223664"/>
                <a:ext cx="238539" cy="364247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Параллелограмм 147"/>
              <p:cNvSpPr/>
              <p:nvPr/>
            </p:nvSpPr>
            <p:spPr>
              <a:xfrm rot="16200000" flipH="1" flipV="1">
                <a:off x="668729" y="5008795"/>
                <a:ext cx="1087558" cy="364246"/>
              </a:xfrm>
              <a:prstGeom prst="parallelogram">
                <a:avLst>
                  <a:gd name="adj" fmla="val 70540"/>
                </a:avLst>
              </a:prstGeom>
              <a:solidFill>
                <a:srgbClr val="BA7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Параллелограмм 148"/>
              <p:cNvSpPr/>
              <p:nvPr/>
            </p:nvSpPr>
            <p:spPr>
              <a:xfrm rot="16200000" flipH="1" flipV="1">
                <a:off x="1096033" y="4738813"/>
                <a:ext cx="232952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Параллелограмм 149"/>
              <p:cNvSpPr/>
              <p:nvPr/>
            </p:nvSpPr>
            <p:spPr>
              <a:xfrm rot="16200000" flipH="1" flipV="1">
                <a:off x="1092095" y="4975700"/>
                <a:ext cx="240825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Параллелограмм 150"/>
              <p:cNvSpPr/>
              <p:nvPr/>
            </p:nvSpPr>
            <p:spPr>
              <a:xfrm rot="16200000" flipH="1" flipV="1">
                <a:off x="1087915" y="5222203"/>
                <a:ext cx="238539" cy="364244"/>
              </a:xfrm>
              <a:prstGeom prst="parallelogram">
                <a:avLst>
                  <a:gd name="adj" fmla="val 70540"/>
                </a:avLst>
              </a:prstGeom>
              <a:solidFill>
                <a:srgbClr val="3E2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2" name="Прямая соединительная линия 151"/>
              <p:cNvCxnSpPr/>
              <p:nvPr/>
            </p:nvCxnSpPr>
            <p:spPr>
              <a:xfrm flipH="1">
                <a:off x="1394638" y="4663764"/>
                <a:ext cx="0" cy="1346338"/>
              </a:xfrm>
              <a:prstGeom prst="line">
                <a:avLst/>
              </a:prstGeom>
              <a:ln w="28575">
                <a:solidFill>
                  <a:srgbClr val="0B090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Группа 138"/>
            <p:cNvGrpSpPr/>
            <p:nvPr/>
          </p:nvGrpSpPr>
          <p:grpSpPr>
            <a:xfrm>
              <a:off x="3211038" y="1626550"/>
              <a:ext cx="357188" cy="1303339"/>
              <a:chOff x="3211038" y="1626550"/>
              <a:chExt cx="357188" cy="1303339"/>
            </a:xfrm>
          </p:grpSpPr>
          <p:sp>
            <p:nvSpPr>
              <p:cNvPr id="140" name="Полилиния 139"/>
              <p:cNvSpPr/>
              <p:nvPr/>
            </p:nvSpPr>
            <p:spPr>
              <a:xfrm>
                <a:off x="3211038" y="1632043"/>
                <a:ext cx="357188" cy="238688"/>
              </a:xfrm>
              <a:custGeom>
                <a:gdLst>
                  <a:gd name="connsiteX0" fmla="*/ 0 w 357188"/>
                  <a:gd name="connsiteY0" fmla="*/ 211931 h 219075"/>
                  <a:gd name="connsiteX1" fmla="*/ 178594 w 357188"/>
                  <a:gd name="connsiteY1" fmla="*/ 0 h 219075"/>
                  <a:gd name="connsiteX2" fmla="*/ 357188 w 357188"/>
                  <a:gd name="connsiteY2" fmla="*/ 219075 h 219075"/>
                  <a:gd name="connsiteX3" fmla="*/ 178594 w 357188"/>
                  <a:gd name="connsiteY3" fmla="*/ 54769 h 219075"/>
                  <a:gd name="connsiteX4" fmla="*/ 0 w 357188"/>
                  <a:gd name="connsiteY4" fmla="*/ 211931 h 2190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8" h="219075">
                    <a:moveTo>
                      <a:pt x="0" y="211931"/>
                    </a:moveTo>
                    <a:lnTo>
                      <a:pt x="178594" y="0"/>
                    </a:lnTo>
                    <a:lnTo>
                      <a:pt x="357188" y="219075"/>
                    </a:lnTo>
                    <a:lnTo>
                      <a:pt x="178594" y="54769"/>
                    </a:lnTo>
                    <a:lnTo>
                      <a:pt x="0" y="211931"/>
                    </a:lnTo>
                    <a:close/>
                  </a:path>
                </a:pathLst>
              </a:custGeom>
              <a:solidFill>
                <a:srgbClr val="BF9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3212227" y="1626550"/>
                <a:ext cx="354813" cy="1303339"/>
              </a:xfrm>
              <a:custGeom>
                <a:gdLst>
                  <a:gd name="connsiteX0" fmla="*/ 520700 w 1038225"/>
                  <a:gd name="connsiteY0" fmla="*/ 0 h 2181225"/>
                  <a:gd name="connsiteX1" fmla="*/ 1035050 w 1038225"/>
                  <a:gd name="connsiteY1" fmla="*/ 374650 h 2181225"/>
                  <a:gd name="connsiteX2" fmla="*/ 1038225 w 1038225"/>
                  <a:gd name="connsiteY2" fmla="*/ 1816100 h 2181225"/>
                  <a:gd name="connsiteX3" fmla="*/ 520700 w 1038225"/>
                  <a:gd name="connsiteY3" fmla="*/ 2181225 h 2181225"/>
                  <a:gd name="connsiteX4" fmla="*/ 6350 w 1038225"/>
                  <a:gd name="connsiteY4" fmla="*/ 1816100 h 2181225"/>
                  <a:gd name="connsiteX5" fmla="*/ 0 w 1038225"/>
                  <a:gd name="connsiteY5" fmla="*/ 371475 h 2181225"/>
                  <a:gd name="connsiteX6" fmla="*/ 520700 w 1038225"/>
                  <a:gd name="connsiteY6" fmla="*/ 0 h 2181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5" h="2181225">
                    <a:moveTo>
                      <a:pt x="520700" y="0"/>
                    </a:moveTo>
                    <a:lnTo>
                      <a:pt x="1035050" y="374650"/>
                    </a:lnTo>
                    <a:cubicBezTo>
                      <a:pt x="1036108" y="855133"/>
                      <a:pt x="1037167" y="1335617"/>
                      <a:pt x="1038225" y="1816100"/>
                    </a:cubicBezTo>
                    <a:lnTo>
                      <a:pt x="520700" y="2181225"/>
                    </a:lnTo>
                    <a:lnTo>
                      <a:pt x="6350" y="1816100"/>
                    </a:lnTo>
                    <a:cubicBezTo>
                      <a:pt x="4233" y="1334558"/>
                      <a:pt x="2117" y="853017"/>
                      <a:pt x="0" y="371475"/>
                    </a:cubicBezTo>
                    <a:lnTo>
                      <a:pt x="5207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B09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3" name="Стрелка вверх 152"/>
          <p:cNvSpPr/>
          <p:nvPr/>
        </p:nvSpPr>
        <p:spPr>
          <a:xfrm>
            <a:off x="288664" y="6382007"/>
            <a:ext cx="401518" cy="40093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трелка вверх 153"/>
          <p:cNvSpPr/>
          <p:nvPr/>
        </p:nvSpPr>
        <p:spPr>
          <a:xfrm rot="10800000">
            <a:off x="3243895" y="6400847"/>
            <a:ext cx="414891" cy="35880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770982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Положительный тренд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707934" y="6400847"/>
            <a:ext cx="280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Times New Roman" pitchFamily="18"/>
                <a:cs typeface="Times New Roman" panose="02020603050405020304" pitchFamily="18" charset="0"/>
              </a:rPr>
              <a:t>Отрицательный тренд</a:t>
            </a:r>
            <a:endParaRPr lang="ru-RU">
              <a:solidFill>
                <a:schemeClr val="bg1"/>
              </a:solidFill>
              <a:latin typeface="Times New Roman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9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Аспект</Template>
  <Company/>
  <PresentationFormat>A4 Paper (210x297 mm)</PresentationFormat>
  <Paragraphs>146</Paragraphs>
  <Slides>15</Slides>
  <Notes>13</Notes>
  <TotalTime>26716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5">
      <vt:lpstr>Arial</vt:lpstr>
      <vt:lpstr>Calibri Light</vt:lpstr>
      <vt:lpstr>Calibri</vt:lpstr>
      <vt:lpstr>Wingdings 2</vt:lpstr>
      <vt:lpstr>Times New Roman</vt:lpstr>
      <vt:lpstr>Arial Unicode MS</vt:lpstr>
      <vt:lpstr>Tahoma</vt:lpstr>
      <vt:lpstr>SimSun</vt:lpstr>
      <vt:lpstr>Lucida Sans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Тема работы:</dc:title>
  <dc:creator>Kitty Racks</dc:creator>
  <cp:lastModifiedBy>TSMas</cp:lastModifiedBy>
  <cp:revision>635</cp:revision>
  <cp:lastPrinted>2021-12-08T19:59:34.000</cp:lastPrinted>
  <dcterms:created xsi:type="dcterms:W3CDTF">2018-10-17T14:44:28Z</dcterms:created>
  <dcterms:modified xsi:type="dcterms:W3CDTF">2024-10-02T17:48:49Z</dcterms:modified>
</cp:coreProperties>
</file>